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5"/>
    <a:srgbClr val="C4E59F"/>
    <a:srgbClr val="FF7C80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4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EE0C-5F5A-4170-BC20-FB76BFDDC99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93F7-F777-4EAA-8F05-5155AE7D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3543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ПУТУЈЕМО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4" y="1295400"/>
            <a:ext cx="599738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60685040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0"/>
            <a:ext cx="52578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2834964" cy="5105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0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Cyrl-B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 ЗА  САМОСТАЛАН  РАД</a:t>
            </a:r>
            <a:endParaRPr lang="sr-Latn-B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54282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НАЦРТАТИ   ЈЕДНО   ПРЕВОЗНО  СРЕДСТВО   КОЈЕ  СЕ  СПОМИЊЕ  У  </a:t>
            </a:r>
            <a:r>
              <a:rPr lang="bs-Cyrl-B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  </a:t>
            </a:r>
            <a:r>
              <a:rPr lang="bs-Cyrl-B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 РОЂЕНДАН  </a:t>
            </a:r>
            <a:r>
              <a:rPr lang="bs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 ФИЛИПА “!</a:t>
            </a:r>
          </a:p>
          <a:p>
            <a:pPr algn="ctr"/>
            <a:endParaRPr lang="bs-Cyrl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s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ПРЕВОЗНО  СРЕДСТВО  ОБОЈИТИ  ДРВЕНИМ  БОЈИЦАМА  ИЛИ  ФЛОМАСТЕРИМА.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800225"/>
            <a:ext cx="8439150" cy="4524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ДОВИЂЕЊА   ДРУГАРИ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419600" cy="29753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53340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28600"/>
            <a:ext cx="4419600" cy="29753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0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9659"/>
            <a:ext cx="4265898" cy="2963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581401"/>
            <a:ext cx="4265899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4572000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9658"/>
            <a:ext cx="4572000" cy="2963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1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086600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4191000" cy="22240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209800" cy="22240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2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4432738" cy="2895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2400"/>
            <a:ext cx="4495801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98370"/>
            <a:ext cx="4495801" cy="32262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7" y="3298372"/>
            <a:ext cx="3299313" cy="322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75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7600"/>
            <a:ext cx="4531619" cy="2895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3915"/>
            <a:ext cx="4343400" cy="2981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6" y="293914"/>
            <a:ext cx="4457700" cy="2981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8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9" y="138112"/>
            <a:ext cx="4446921" cy="3214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8112"/>
            <a:ext cx="4343400" cy="3214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505201"/>
            <a:ext cx="5962650" cy="3124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6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52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0886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СРЕЋАН   РОЂЕНДАН!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83920"/>
            <a:ext cx="2743200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95700"/>
            <a:ext cx="59436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-10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 СЕ  ПРЕВОЗНА  СРЕДСТВА  СПОМИЊУ  У  ПРИЧИ?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447800"/>
            <a:ext cx="5143500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6248400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https://www.youtube.com/watch?v=UOB3xDm6OLE</a:t>
            </a:r>
          </a:p>
        </p:txBody>
      </p:sp>
    </p:spTree>
    <p:extLst>
      <p:ext uri="{BB962C8B-B14F-4D97-AF65-F5344CB8AC3E}">
        <p14:creationId xmlns:p14="http://schemas.microsoft.com/office/powerpoint/2010/main" val="1817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43</Words>
  <Application>Microsoft Office PowerPoint</Application>
  <PresentationFormat>On-screen Show (4:3)</PresentationFormat>
  <Paragraphs>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 ЗА  САМОСТАЛАН  РАД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2020-11-28T17:11:37Z</dcterms:created>
  <dcterms:modified xsi:type="dcterms:W3CDTF">2020-12-02T21:43:03Z</dcterms:modified>
</cp:coreProperties>
</file>