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CB4A0A-CF94-4212-93D6-239942993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41E660-9F95-4459-BEDA-7D5AFA523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B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725D423-3C44-43F4-9628-759CA7C47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716D-B684-47CA-8672-06FB2CE239B7}" type="datetimeFigureOut">
              <a:rPr lang="sr-Latn-BA" smtClean="0"/>
              <a:pPr/>
              <a:t>14.1.2021</a:t>
            </a:fld>
            <a:endParaRPr lang="sr-Latn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3DF3DF0-D478-4811-904C-A13573632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8678308-5B04-4EC7-A278-D60D0092C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39E5-C0C0-4C54-9E8E-0A11471B5137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1705098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A2025C-980D-45A1-A06E-F869F7A5C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385FC79-8BE6-4CD4-9554-7293D615D3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AD64948-807D-4437-BEA6-E6F58DBA8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716D-B684-47CA-8672-06FB2CE239B7}" type="datetimeFigureOut">
              <a:rPr lang="sr-Latn-BA" smtClean="0"/>
              <a:pPr/>
              <a:t>14.1.2021</a:t>
            </a:fld>
            <a:endParaRPr lang="sr-Latn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B2ED801-3B6D-4C3E-9E98-18530F646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D2802E3-F448-4F04-8584-DAC0F6B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39E5-C0C0-4C54-9E8E-0A11471B5137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360722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4BE061E-4386-4E9E-93AF-90965A3672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9E00578-F908-4176-8773-E675220241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2BAFE51-2987-4962-BD62-7E19493B4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716D-B684-47CA-8672-06FB2CE239B7}" type="datetimeFigureOut">
              <a:rPr lang="sr-Latn-BA" smtClean="0"/>
              <a:pPr/>
              <a:t>14.1.2021</a:t>
            </a:fld>
            <a:endParaRPr lang="sr-Latn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F5E5FD1-B7CB-4F9F-91C9-5D6476384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6F62FD0-B3D7-45AC-8F3C-3CDA9C09A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39E5-C0C0-4C54-9E8E-0A11471B5137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3025150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0DC47E-F8CB-49D3-9AC5-EAD09CDBD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29D849E-B647-4896-A429-DC8BF214C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6F45A8D-EF19-4586-8F33-818D610C6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716D-B684-47CA-8672-06FB2CE239B7}" type="datetimeFigureOut">
              <a:rPr lang="sr-Latn-BA" smtClean="0"/>
              <a:pPr/>
              <a:t>14.1.2021</a:t>
            </a:fld>
            <a:endParaRPr lang="sr-Latn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691F7CE-2C0F-411D-BC21-BC9FD10B9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650C0B-C01D-435D-AD28-F5E2AD111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39E5-C0C0-4C54-9E8E-0A11471B5137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158146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542286-7D71-4496-B594-B6C4201FD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7E0FAC7-3953-492A-A8CA-F559D6B43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00A74A8-7A5E-4E0C-BF39-492EB0254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716D-B684-47CA-8672-06FB2CE239B7}" type="datetimeFigureOut">
              <a:rPr lang="sr-Latn-BA" smtClean="0"/>
              <a:pPr/>
              <a:t>14.1.2021</a:t>
            </a:fld>
            <a:endParaRPr lang="sr-Latn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EF3B154-3876-4666-92D5-A80978C66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F06E217-0241-4B51-861A-67A9693BC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39E5-C0C0-4C54-9E8E-0A11471B5137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76530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64AF9B-069D-4892-8034-568584403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4FAC86-5E28-4190-8073-264B134824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1C8854C-8882-4F5C-B766-78EFACD3A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718BCE6-900A-4617-9601-97B087F4B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716D-B684-47CA-8672-06FB2CE239B7}" type="datetimeFigureOut">
              <a:rPr lang="sr-Latn-BA" smtClean="0"/>
              <a:pPr/>
              <a:t>14.1.2021</a:t>
            </a:fld>
            <a:endParaRPr lang="sr-Latn-BA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81D5912-F37F-48E6-AC2F-EF4ED63E2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E82BF01-2F13-4A7B-B530-6C372D0F5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39E5-C0C0-4C54-9E8E-0A11471B5137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88905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587FAF-A4CB-4B5A-B055-1441CC20D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A198A9D-5540-4FBD-B204-288863B08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A8F6633-09A5-43C6-B575-55298C107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315AA09-81B4-4FED-BE98-8C11D78EF3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306440C-A0CD-4FAC-A138-C9F46F2F2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BC6888C-3831-4F44-9E2E-1F0E5FD3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716D-B684-47CA-8672-06FB2CE239B7}" type="datetimeFigureOut">
              <a:rPr lang="sr-Latn-BA" smtClean="0"/>
              <a:pPr/>
              <a:t>14.1.2021</a:t>
            </a:fld>
            <a:endParaRPr lang="sr-Latn-BA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BF74ECC-6008-486F-947A-5361FD25C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CA5980E-668F-4840-B72E-97D76332C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39E5-C0C0-4C54-9E8E-0A11471B5137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323032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76E4E1-30C5-46AC-BF01-B8BDFF3D1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7D5126D-D61A-41B2-8D74-C2DEBE523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716D-B684-47CA-8672-06FB2CE239B7}" type="datetimeFigureOut">
              <a:rPr lang="sr-Latn-BA" smtClean="0"/>
              <a:pPr/>
              <a:t>14.1.2021</a:t>
            </a:fld>
            <a:endParaRPr lang="sr-Latn-BA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50D8AC1-5867-4726-9796-9417A3E0D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764DD5D-1E9E-4836-9CF3-F4C91BA06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39E5-C0C0-4C54-9E8E-0A11471B5137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1840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F213A3CD-3749-4203-9249-D1A9F7631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716D-B684-47CA-8672-06FB2CE239B7}" type="datetimeFigureOut">
              <a:rPr lang="sr-Latn-BA" smtClean="0"/>
              <a:pPr/>
              <a:t>14.1.2021</a:t>
            </a:fld>
            <a:endParaRPr lang="sr-Latn-BA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1E1430A-041B-4CF4-8481-CB41ABA42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BCF64A5-FB08-4004-BA9E-A49A3E525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39E5-C0C0-4C54-9E8E-0A11471B5137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160387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898894-C453-4F7E-823F-810AFA3AE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287E362-2CC5-4792-9382-5FE83A5F8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B4F785E-1A5B-4CE9-816E-E279661FBE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664132A-AA35-4FB3-86F7-BCF55EF39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716D-B684-47CA-8672-06FB2CE239B7}" type="datetimeFigureOut">
              <a:rPr lang="sr-Latn-BA" smtClean="0"/>
              <a:pPr/>
              <a:t>14.1.2021</a:t>
            </a:fld>
            <a:endParaRPr lang="sr-Latn-BA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13D3EEE-8D30-4871-A28B-5C0E75D7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E48A47A-FDE5-4212-A1F7-C95344BC1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39E5-C0C0-4C54-9E8E-0A11471B5137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128464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78FD38-FF60-4029-9A65-EE4C3F612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BE0D962-6DD9-4477-B129-C07E61D43C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276857C-5728-44D7-B7C7-3645751BDE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A3726C8-5FDE-4302-B6CD-B02AFBD9B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716D-B684-47CA-8672-06FB2CE239B7}" type="datetimeFigureOut">
              <a:rPr lang="sr-Latn-BA" smtClean="0"/>
              <a:pPr/>
              <a:t>14.1.2021</a:t>
            </a:fld>
            <a:endParaRPr lang="sr-Latn-BA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4D424C3-C88D-45FB-AD1F-AC559FFA3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BCCBD80-B372-48D3-94AA-6F3E0ED74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39E5-C0C0-4C54-9E8E-0A11471B5137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4209190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F9ADF3E-97AE-4406-9B05-5C6EEBC97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DD3E0D1-4BB1-4FB8-A298-ABA3E69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095343A-6E95-4879-A0FB-ACDCD1A59F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5716D-B684-47CA-8672-06FB2CE239B7}" type="datetimeFigureOut">
              <a:rPr lang="sr-Latn-BA" smtClean="0"/>
              <a:pPr/>
              <a:t>14.1.2021</a:t>
            </a:fld>
            <a:endParaRPr lang="sr-Latn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552934A-7112-4C76-A7DB-F3BACAA3D1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3EE20C9-95CC-47BA-AA6F-1F2169F6A2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839E5-C0C0-4C54-9E8E-0A11471B5137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10326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34AAEF-8CE3-42A7-ABDC-AB986C7E4F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655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x-none" dirty="0"/>
              <a:t>СРПСКИ ЈЕЗИК</a:t>
            </a:r>
            <a:br>
              <a:rPr lang="x-none" dirty="0"/>
            </a:br>
            <a:r>
              <a:rPr lang="x-none" dirty="0"/>
              <a:t>7. РАЗРЕД</a:t>
            </a:r>
            <a:br>
              <a:rPr lang="x-none" dirty="0"/>
            </a:br>
            <a:r>
              <a:rPr lang="x-none" dirty="0"/>
              <a:t>КУЛТУРА ИЗРАЖАВАЊА</a:t>
            </a:r>
            <a:br>
              <a:rPr lang="x-none" dirty="0"/>
            </a:br>
            <a:r>
              <a:rPr lang="x-none" dirty="0"/>
              <a:t>ОБЛИЦИ ИЗРАЖАВАЊА</a:t>
            </a:r>
            <a:br>
              <a:rPr lang="x-none" dirty="0"/>
            </a:br>
            <a:r>
              <a:rPr lang="x-none" dirty="0"/>
              <a:t> (хронолошки и ретроспективни ток излагања)</a:t>
            </a:r>
            <a:endParaRPr lang="sr-Latn-BA" dirty="0"/>
          </a:p>
        </p:txBody>
      </p:sp>
    </p:spTree>
    <p:extLst>
      <p:ext uri="{BB962C8B-B14F-4D97-AF65-F5344CB8AC3E}">
        <p14:creationId xmlns="" xmlns:p14="http://schemas.microsoft.com/office/powerpoint/2010/main" val="1529182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8CFCA2-0E8A-4281-BC4D-3DEC9F98B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697" y="500062"/>
            <a:ext cx="10515600" cy="1325563"/>
          </a:xfrm>
        </p:spPr>
        <p:txBody>
          <a:bodyPr/>
          <a:lstStyle/>
          <a:p>
            <a:r>
              <a:rPr lang="ru-RU" dirty="0"/>
              <a:t>ОБЛИЦИ KAЗИВАЊА / ИЗРАЖАВАЊА</a:t>
            </a:r>
            <a:endParaRPr lang="sr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C7B8862-2496-40E5-B805-18C2CAA6F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•	МОНОЛОГ – </a:t>
            </a:r>
            <a:r>
              <a:rPr lang="ru-RU" dirty="0" smtClean="0"/>
              <a:t>јунак / лик </a:t>
            </a:r>
            <a:r>
              <a:rPr lang="ru-RU" dirty="0"/>
              <a:t>прича наглас, сам, нема саговорника (монолог се углавном јавља у драмским дјелима, јер се на сцени никако другачије не могу истаћи размишљања </a:t>
            </a:r>
            <a:r>
              <a:rPr lang="ru-RU" dirty="0" smtClean="0"/>
              <a:t>јунака / лика, </a:t>
            </a:r>
            <a:r>
              <a:rPr lang="ru-RU" dirty="0"/>
              <a:t>осим када он изговара наглас своје мисли пред публиком, без саговорника)</a:t>
            </a:r>
          </a:p>
          <a:p>
            <a:r>
              <a:rPr lang="ru-RU" dirty="0"/>
              <a:t>Публика из ријечи лика / јунака, док стоји сам на сцени и изговара текст, сазнаје о томе како се осјећа, о чему размишља.</a:t>
            </a:r>
          </a:p>
          <a:p>
            <a:pPr marL="0" indent="0">
              <a:buNone/>
            </a:pPr>
            <a:r>
              <a:rPr lang="ru-RU" dirty="0"/>
              <a:t>•	УНУТРАШЊИ МОНОЛОГ – мисли лика / јунака, изговара ријечи у себи</a:t>
            </a:r>
          </a:p>
          <a:p>
            <a:r>
              <a:rPr lang="ru-RU" dirty="0"/>
              <a:t> Читалац их уочава у тексту.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sr-Latn-BA" dirty="0"/>
          </a:p>
        </p:txBody>
      </p:sp>
    </p:spTree>
    <p:extLst>
      <p:ext uri="{BB962C8B-B14F-4D97-AF65-F5344CB8AC3E}">
        <p14:creationId xmlns="" xmlns:p14="http://schemas.microsoft.com/office/powerpoint/2010/main" val="3080217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7C37BCE-C9F1-49D2-AA11-4EC576060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3771"/>
            <a:ext cx="10515600" cy="5393192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dirty="0"/>
              <a:t>•	 ДИЈАЛОГ – јунаци / ликови разговарају, разговор.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– </a:t>
            </a:r>
            <a:r>
              <a:rPr lang="ru-RU" dirty="0" smtClean="0"/>
              <a:t>Ма, </a:t>
            </a:r>
            <a:r>
              <a:rPr lang="ru-RU" dirty="0"/>
              <a:t>како ти то зазиреш од сата као да је пред тобом живи створ, а?</a:t>
            </a:r>
          </a:p>
          <a:p>
            <a:pPr marL="0" indent="0">
              <a:buNone/>
            </a:pPr>
            <a:r>
              <a:rPr lang="ru-RU" dirty="0"/>
              <a:t>– Па да, шта је него жив – мирно каже дјед.</a:t>
            </a:r>
          </a:p>
          <a:p>
            <a:pPr marL="0" indent="0">
              <a:buNone/>
            </a:pPr>
            <a:r>
              <a:rPr lang="ru-RU" dirty="0"/>
              <a:t>– Сат жив?! – забезекне се Сава.</a:t>
            </a:r>
          </a:p>
          <a:p>
            <a:pPr marL="0" indent="0">
              <a:buNone/>
            </a:pPr>
            <a:r>
              <a:rPr lang="ru-RU" dirty="0"/>
              <a:t>– Жив, богме, и десет пута мудрији него ти.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 ( у писању управни говор )</a:t>
            </a:r>
          </a:p>
          <a:p>
            <a:endParaRPr lang="sr-Latn-BA" dirty="0"/>
          </a:p>
        </p:txBody>
      </p:sp>
    </p:spTree>
    <p:extLst>
      <p:ext uri="{BB962C8B-B14F-4D97-AF65-F5344CB8AC3E}">
        <p14:creationId xmlns="" xmlns:p14="http://schemas.microsoft.com/office/powerpoint/2010/main" val="3348262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F1542A-64D2-4987-A266-91ABD0FF7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1851751"/>
            <a:ext cx="10515600" cy="4351338"/>
          </a:xfrm>
        </p:spPr>
        <p:txBody>
          <a:bodyPr/>
          <a:lstStyle/>
          <a:p>
            <a:endParaRPr lang="x-none" dirty="0"/>
          </a:p>
          <a:p>
            <a:pPr marL="0" indent="0">
              <a:buNone/>
            </a:pPr>
            <a:r>
              <a:rPr lang="x-none" dirty="0"/>
              <a:t>•	НАРАЦИЈА ( ПРИПОВИЈЕДАЊЕ / ПРИЧАЊЕ ) – приповједач казује неки ДОГАЂАЈ / ДОЖИВЉАЈ.</a:t>
            </a:r>
          </a:p>
          <a:p>
            <a:endParaRPr lang="x-none" dirty="0"/>
          </a:p>
          <a:p>
            <a:pPr marL="0" indent="0">
              <a:buNone/>
            </a:pPr>
            <a:r>
              <a:rPr lang="x-none" dirty="0"/>
              <a:t>- приповједач – аутор</a:t>
            </a:r>
          </a:p>
          <a:p>
            <a:pPr marL="0" indent="0">
              <a:buNone/>
            </a:pPr>
            <a:r>
              <a:rPr lang="x-none" dirty="0"/>
              <a:t>- наратор – или сам аутор или неки од ликова</a:t>
            </a:r>
            <a:endParaRPr lang="sr-Latn-BA" dirty="0"/>
          </a:p>
        </p:txBody>
      </p:sp>
    </p:spTree>
    <p:extLst>
      <p:ext uri="{BB962C8B-B14F-4D97-AF65-F5344CB8AC3E}">
        <p14:creationId xmlns="" xmlns:p14="http://schemas.microsoft.com/office/powerpoint/2010/main" val="1507135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79CDE5-3003-4138-BD4D-AC33B6D60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8903"/>
            <a:ext cx="10515600" cy="5158060"/>
          </a:xfrm>
        </p:spPr>
        <p:txBody>
          <a:bodyPr>
            <a:normAutofit/>
          </a:bodyPr>
          <a:lstStyle/>
          <a:p>
            <a:r>
              <a:rPr lang="ru-RU" dirty="0"/>
              <a:t>	приповиједање у 1. лицу  / доживљај </a:t>
            </a:r>
          </a:p>
          <a:p>
            <a:pPr marL="0" indent="0">
              <a:buNone/>
            </a:pPr>
            <a:r>
              <a:rPr lang="ru-RU" dirty="0"/>
              <a:t> У нашој кући, откад се зна и памти, никад нико није имао сата, нити је ко знао да по њему чита вријеме. Мој стриц Ниџо, кад се вратио са Солунског фронта, правио се да „зна у сат“, али касније се испоставило да он умије само понешто око мале казаљке. </a:t>
            </a:r>
          </a:p>
          <a:p>
            <a:endParaRPr lang="ru-RU" dirty="0"/>
          </a:p>
          <a:p>
            <a:r>
              <a:rPr lang="ru-RU" dirty="0"/>
              <a:t>	приповиједање у 3. лицу  / догађај </a:t>
            </a:r>
          </a:p>
          <a:p>
            <a:pPr marL="0" indent="0">
              <a:buNone/>
            </a:pPr>
            <a:r>
              <a:rPr lang="ru-RU" dirty="0"/>
              <a:t>Били краљ и краљица, па имали јединца сина. Кад је краљевић већ нарастао, прославише његово шишано кумство и на част позваше највиђеније људе из свога краљевства. </a:t>
            </a:r>
          </a:p>
          <a:p>
            <a:endParaRPr lang="ru-RU" dirty="0"/>
          </a:p>
          <a:p>
            <a:endParaRPr lang="sr-Latn-BA" dirty="0"/>
          </a:p>
        </p:txBody>
      </p:sp>
    </p:spTree>
    <p:extLst>
      <p:ext uri="{BB962C8B-B14F-4D97-AF65-F5344CB8AC3E}">
        <p14:creationId xmlns="" xmlns:p14="http://schemas.microsoft.com/office/powerpoint/2010/main" val="2810146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35E1A3E-90CD-4017-B42C-7528F64A3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635" y="209006"/>
            <a:ext cx="10515600" cy="6237197"/>
          </a:xfrm>
        </p:spPr>
        <p:txBody>
          <a:bodyPr>
            <a:normAutofit fontScale="92500" lnSpcReduction="20000"/>
          </a:bodyPr>
          <a:lstStyle/>
          <a:p>
            <a:endParaRPr lang="x-none" dirty="0"/>
          </a:p>
          <a:p>
            <a:r>
              <a:rPr lang="x-none" dirty="0"/>
              <a:t>	хронолошко приповиједање – догађај се казује хронолошки, по реду </a:t>
            </a:r>
          </a:p>
          <a:p>
            <a:endParaRPr lang="x-none" dirty="0"/>
          </a:p>
          <a:p>
            <a:pPr marL="0" indent="0">
              <a:buNone/>
            </a:pPr>
            <a:r>
              <a:rPr lang="x-none" dirty="0"/>
              <a:t>Вањка погледа у тамни прозор, у ком је титрао одсјај његове свећице и живо представи свога деду Константина Макарича, који је служио као ноћни чувар код господе Живарјових.</a:t>
            </a:r>
          </a:p>
          <a:p>
            <a:pPr marL="0" indent="0">
              <a:buNone/>
            </a:pPr>
            <a:endParaRPr lang="x-none" dirty="0"/>
          </a:p>
          <a:p>
            <a:r>
              <a:rPr lang="x-none" b="1" dirty="0"/>
              <a:t>	ретроспективно приповиједање ( </a:t>
            </a:r>
            <a:r>
              <a:rPr lang="sr-Latn-BA" b="1" dirty="0"/>
              <a:t>retro = </a:t>
            </a:r>
            <a:r>
              <a:rPr lang="x-none" b="1" dirty="0"/>
              <a:t>уназад, </a:t>
            </a:r>
            <a:r>
              <a:rPr lang="sr-Latn-BA" b="1" dirty="0"/>
              <a:t>spectare = </a:t>
            </a:r>
            <a:r>
              <a:rPr lang="x-none" b="1" dirty="0"/>
              <a:t>гледати) током казивања, приповједач се враћа у прошлост, прича о нечему што се већ догодило, сјећа се...</a:t>
            </a:r>
          </a:p>
          <a:p>
            <a:endParaRPr lang="x-none" dirty="0"/>
          </a:p>
          <a:p>
            <a:pPr marL="0" indent="0">
              <a:buNone/>
            </a:pPr>
            <a:r>
              <a:rPr lang="x-none" dirty="0"/>
              <a:t> Никако није могао да се савлада, а сећање га је враћало у дане младости који су му били понекад и мучни и тешки.</a:t>
            </a:r>
          </a:p>
          <a:p>
            <a:pPr marL="0" indent="0">
              <a:buNone/>
            </a:pPr>
            <a:endParaRPr lang="x-none" dirty="0"/>
          </a:p>
          <a:p>
            <a:pPr marL="0" indent="0">
              <a:buNone/>
            </a:pPr>
            <a:r>
              <a:rPr lang="x-none" dirty="0"/>
              <a:t>( Магареће године, Шарко, Јаблан, У ноћи, Вањка...) </a:t>
            </a:r>
          </a:p>
          <a:p>
            <a:endParaRPr lang="sr-Latn-BA" dirty="0"/>
          </a:p>
        </p:txBody>
      </p:sp>
    </p:spTree>
    <p:extLst>
      <p:ext uri="{BB962C8B-B14F-4D97-AF65-F5344CB8AC3E}">
        <p14:creationId xmlns="" xmlns:p14="http://schemas.microsoft.com/office/powerpoint/2010/main" val="3265926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E91C5DF-DE92-4270-9F5B-2C7591661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2150"/>
            <a:ext cx="10515600" cy="5314814"/>
          </a:xfrm>
        </p:spPr>
        <p:txBody>
          <a:bodyPr>
            <a:normAutofit fontScale="92500"/>
          </a:bodyPr>
          <a:lstStyle/>
          <a:p>
            <a:r>
              <a:rPr lang="x-none" dirty="0"/>
              <a:t>	ДЕСКРИПЦИЈА (ОПИСИВАЊЕ) – приповједач ОПИСУЈЕ изглед јунака, простор, природу</a:t>
            </a:r>
          </a:p>
          <a:p>
            <a:endParaRPr lang="x-none" dirty="0"/>
          </a:p>
          <a:p>
            <a:r>
              <a:rPr lang="x-none" dirty="0"/>
              <a:t>	портрет – опис лика </a:t>
            </a:r>
          </a:p>
          <a:p>
            <a:pPr marL="0" indent="0">
              <a:buNone/>
            </a:pPr>
            <a:r>
              <a:rPr lang="x-none" dirty="0"/>
              <a:t>Коса јој је била дуга и спуштена низ плећа, а на глави јој се блисташе златна круна украшена драгим камењем. Али је била посве, посве мала.</a:t>
            </a:r>
          </a:p>
          <a:p>
            <a:r>
              <a:rPr lang="x-none" dirty="0"/>
              <a:t>	пејзаж – опис природе</a:t>
            </a:r>
          </a:p>
          <a:p>
            <a:pPr marL="0" indent="0">
              <a:buNone/>
            </a:pPr>
            <a:r>
              <a:rPr lang="x-none" dirty="0"/>
              <a:t>Чудесно беше погледати на тамне сене дебелога дрвећа. Кроз грање се увлачила месечина и падала по земљи у чудесним шарама. Липе су мирисале као тамјан из цркве.</a:t>
            </a:r>
          </a:p>
          <a:p>
            <a:r>
              <a:rPr lang="x-none" dirty="0"/>
              <a:t>	ентеријер – опис унутрашњег простора</a:t>
            </a:r>
          </a:p>
          <a:p>
            <a:r>
              <a:rPr lang="x-none" dirty="0"/>
              <a:t>	екстеријер – опис спољашњег простора</a:t>
            </a:r>
          </a:p>
          <a:p>
            <a:endParaRPr lang="x-none" dirty="0"/>
          </a:p>
          <a:p>
            <a:endParaRPr lang="sr-Latn-BA" dirty="0"/>
          </a:p>
        </p:txBody>
      </p:sp>
    </p:spTree>
    <p:extLst>
      <p:ext uri="{BB962C8B-B14F-4D97-AF65-F5344CB8AC3E}">
        <p14:creationId xmlns="" xmlns:p14="http://schemas.microsoft.com/office/powerpoint/2010/main" val="2164774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E23362-AF1C-4D01-BE51-AC0376A93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4361"/>
            <a:ext cx="10515600" cy="5202602"/>
          </a:xfrm>
        </p:spPr>
        <p:txBody>
          <a:bodyPr/>
          <a:lstStyle/>
          <a:p>
            <a:r>
              <a:rPr lang="x-none" dirty="0"/>
              <a:t>СРПСКИ ЈЕЗИК И ЈЕЗИЧКА КУЛТУРА ЗА 7. РАЗРЕД</a:t>
            </a:r>
          </a:p>
          <a:p>
            <a:pPr>
              <a:buNone/>
            </a:pPr>
            <a:r>
              <a:rPr lang="sr-Latn-CS" dirty="0" smtClean="0"/>
              <a:t>   </a:t>
            </a:r>
            <a:r>
              <a:rPr lang="x-none" smtClean="0"/>
              <a:t>125 </a:t>
            </a:r>
            <a:r>
              <a:rPr lang="x-none" dirty="0"/>
              <a:t>– 130. </a:t>
            </a:r>
            <a:r>
              <a:rPr lang="x-none"/>
              <a:t>стр</a:t>
            </a:r>
            <a:r>
              <a:rPr lang="x-none" smtClean="0"/>
              <a:t>.</a:t>
            </a:r>
            <a:endParaRPr lang="sr-Latn-CS" dirty="0" smtClean="0"/>
          </a:p>
          <a:p>
            <a:pPr>
              <a:buNone/>
            </a:pPr>
            <a:endParaRPr lang="x-none" dirty="0"/>
          </a:p>
          <a:p>
            <a:r>
              <a:rPr lang="x-none" dirty="0"/>
              <a:t>ЖУБОР, СТР. 129 – 130.</a:t>
            </a:r>
            <a:endParaRPr lang="sr-Latn-BA" dirty="0"/>
          </a:p>
        </p:txBody>
      </p:sp>
    </p:spTree>
    <p:extLst>
      <p:ext uri="{BB962C8B-B14F-4D97-AF65-F5344CB8AC3E}">
        <p14:creationId xmlns="" xmlns:p14="http://schemas.microsoft.com/office/powerpoint/2010/main" val="4171185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75B0E1-D412-45F8-B78E-74F68310E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ДОМАЋИ ЗАДАТАК</a:t>
            </a:r>
            <a:endParaRPr lang="sr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948C38-16DE-45CD-B551-4E43560F7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/>
              <a:t>СТВАРНИ / ИЗМИШЉЕНИ ДОГАЂАЈ / ДОЖИВЉАЈ </a:t>
            </a:r>
            <a:r>
              <a:rPr lang="x-none"/>
              <a:t>УЗ </a:t>
            </a:r>
            <a:r>
              <a:rPr lang="x-none" smtClean="0"/>
              <a:t>УПОТРЕБУ</a:t>
            </a:r>
            <a:endParaRPr lang="sr-Latn-CS" dirty="0" smtClean="0"/>
          </a:p>
          <a:p>
            <a:pPr>
              <a:buNone/>
            </a:pPr>
            <a:r>
              <a:rPr lang="x-none" smtClean="0"/>
              <a:t> </a:t>
            </a:r>
            <a:r>
              <a:rPr lang="x-none" dirty="0"/>
              <a:t>ОПИСА И ДИЈАЛОГА РЕТРОСПЕКТИВНОГ ТОКА ИЗЛАГАЊА</a:t>
            </a:r>
            <a:endParaRPr lang="sr-Latn-BA" dirty="0"/>
          </a:p>
        </p:txBody>
      </p:sp>
    </p:spTree>
    <p:extLst>
      <p:ext uri="{BB962C8B-B14F-4D97-AF65-F5344CB8AC3E}">
        <p14:creationId xmlns="" xmlns:p14="http://schemas.microsoft.com/office/powerpoint/2010/main" val="381322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51</Words>
  <Application>Microsoft Office PowerPoint</Application>
  <PresentationFormat>Custom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СРПСКИ ЈЕЗИК 7. РАЗРЕД КУЛТУРА ИЗРАЖАВАЊА ОБЛИЦИ ИЗРАЖАВАЊА  (хронолошки и ретроспективни ток излагања)</vt:lpstr>
      <vt:lpstr>ОБЛИЦИ KAЗИВАЊА / ИЗРАЖАВАЊА</vt:lpstr>
      <vt:lpstr>Slide 3</vt:lpstr>
      <vt:lpstr>Slide 4</vt:lpstr>
      <vt:lpstr>Slide 5</vt:lpstr>
      <vt:lpstr>Slide 6</vt:lpstr>
      <vt:lpstr>Slide 7</vt:lpstr>
      <vt:lpstr>Slide 8</vt:lpstr>
      <vt:lpstr>ДОМАЋИ ЗАДАТАК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 7. РАЗРЕД КУЛТУРА ИЗРАЖАВАЊА ОБЛИЦИ ИЗРАЖАВАЊА  (хронолошки и ретроспективни ток излагања)</dc:title>
  <dc:creator>Ivana</dc:creator>
  <cp:lastModifiedBy>MP</cp:lastModifiedBy>
  <cp:revision>6</cp:revision>
  <dcterms:created xsi:type="dcterms:W3CDTF">2021-01-13T15:25:23Z</dcterms:created>
  <dcterms:modified xsi:type="dcterms:W3CDTF">2021-01-14T16:04:50Z</dcterms:modified>
</cp:coreProperties>
</file>