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3" r:id="rId4"/>
    <p:sldId id="260" r:id="rId5"/>
    <p:sldId id="272" r:id="rId6"/>
    <p:sldId id="264" r:id="rId7"/>
    <p:sldId id="270" r:id="rId8"/>
    <p:sldId id="27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1/28/2021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1/28/2021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1/28/2021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1/28/2021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1/28/2021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1/28/2021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1/28/2021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1/28/2021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1/28/2021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1/28/2021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1/28/2021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1/28/2021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1/28/2021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1/28/2021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523" y="304800"/>
            <a:ext cx="9051234" cy="3124200"/>
          </a:xfrm>
        </p:spPr>
        <p:txBody>
          <a:bodyPr/>
          <a:lstStyle/>
          <a:p>
            <a:pPr algn="ctr"/>
            <a:r>
              <a:rPr lang="sr-Cyrl-BA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МНОЖЕЊЕ И ДИЈЕЉЕЊЕ БРОЈЕМ 2</a:t>
            </a:r>
            <a:endParaRPr lang="en-US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D5943D8-E4B2-4A9F-9235-0F06F631DDD3}"/>
              </a:ext>
            </a:extLst>
          </p:cNvPr>
          <p:cNvSpPr txBox="1">
            <a:spLocks/>
          </p:cNvSpPr>
          <p:nvPr/>
        </p:nvSpPr>
        <p:spPr>
          <a:xfrm>
            <a:off x="132523" y="4227443"/>
            <a:ext cx="7500731" cy="7487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BA" sz="3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ЗА 3. РАЗРЕД</a:t>
            </a:r>
            <a:endParaRPr lang="en-US" sz="36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05" y="264222"/>
            <a:ext cx="10951195" cy="939352"/>
          </a:xfrm>
        </p:spPr>
        <p:txBody>
          <a:bodyPr>
            <a:noAutofit/>
          </a:bodyPr>
          <a:lstStyle/>
          <a:p>
            <a:pPr marL="502920" indent="-457200">
              <a:buAutoNum type="arabicPeriod"/>
            </a:pP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Приказано на слици напиши у облику сабирања и множења.</a:t>
            </a:r>
            <a:endParaRPr lang="en-VU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02920" indent="-457200">
              <a:buAutoNum type="arabicPeriod"/>
            </a:pPr>
            <a:endParaRPr lang="en-VU" sz="3200" b="1" dirty="0"/>
          </a:p>
          <a:p>
            <a:pPr marL="502920" indent="-457200">
              <a:buAutoNum type="arabicPeriod"/>
            </a:pPr>
            <a:endParaRPr lang="en-VU" sz="3200" b="1" dirty="0"/>
          </a:p>
          <a:p>
            <a:pPr marL="45720" indent="0">
              <a:buNone/>
            </a:pPr>
            <a:endParaRPr lang="en-VU" sz="3200" b="1" dirty="0"/>
          </a:p>
          <a:p>
            <a:pPr marL="45720" indent="0">
              <a:buNone/>
            </a:pPr>
            <a:r>
              <a:rPr lang="en-VU" sz="3200" b="1" dirty="0"/>
              <a:t>                                                      </a:t>
            </a:r>
          </a:p>
          <a:p>
            <a:pPr marL="45720" indent="0">
              <a:buNone/>
            </a:pPr>
            <a:endParaRPr lang="en-VU" sz="3200" b="1" dirty="0"/>
          </a:p>
          <a:p>
            <a:pPr marL="45720" indent="0">
              <a:buNone/>
            </a:pPr>
            <a:r>
              <a:rPr lang="en-V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sr-Cyrl-BA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+ 2 + 2 + 2 + 2 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 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1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45720" indent="0">
              <a:buNone/>
            </a:pP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6 </a:t>
            </a:r>
            <a:r>
              <a:rPr lang="en-VU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2 = 1</a:t>
            </a:r>
            <a:r>
              <a:rPr lang="sr-Cyrl-BA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marL="45720" indent="0">
              <a:buNone/>
            </a:pPr>
            <a:endParaRPr lang="en-US" sz="3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E5C9C8-48B6-4792-BAAF-21886428EE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493" y="882546"/>
            <a:ext cx="6524203" cy="390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503" y="231146"/>
            <a:ext cx="9372600" cy="69576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x-none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Заокружи тачан производ!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C38729A4-8085-4D2D-95A9-B0985D351D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7754" y="1267970"/>
            <a:ext cx="7533050" cy="4181377"/>
          </a:xfrm>
        </p:spPr>
      </p:pic>
      <p:sp>
        <p:nvSpPr>
          <p:cNvPr id="3" name="Oval 2"/>
          <p:cNvSpPr/>
          <p:nvPr/>
        </p:nvSpPr>
        <p:spPr>
          <a:xfrm>
            <a:off x="2872154" y="2426677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5" name="Oval 4"/>
          <p:cNvSpPr/>
          <p:nvPr/>
        </p:nvSpPr>
        <p:spPr>
          <a:xfrm>
            <a:off x="8827477" y="2321169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6" name="Oval 5"/>
          <p:cNvSpPr/>
          <p:nvPr/>
        </p:nvSpPr>
        <p:spPr>
          <a:xfrm>
            <a:off x="4583724" y="4595445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  <p:sp>
        <p:nvSpPr>
          <p:cNvPr id="8" name="Oval 7"/>
          <p:cNvSpPr/>
          <p:nvPr/>
        </p:nvSpPr>
        <p:spPr>
          <a:xfrm>
            <a:off x="8042032" y="4595445"/>
            <a:ext cx="550984" cy="550985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47862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78" y="145774"/>
            <a:ext cx="11781183" cy="1205948"/>
          </a:xfrm>
        </p:spPr>
        <p:txBody>
          <a:bodyPr>
            <a:no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Обрнутом рачунском операцијом провјери тачност    	задатка.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91338" y="1497497"/>
            <a:ext cx="4108175" cy="2981738"/>
          </a:xfrm>
        </p:spPr>
        <p:txBody>
          <a:bodyPr>
            <a:noAutofit/>
          </a:bodyPr>
          <a:lstStyle/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: 2 = 9        или        </a:t>
            </a: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: 2 = 10      или       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: 2 = 5        или        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: 2 = 4          или        </a:t>
            </a:r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809E810-F2F0-4D13-AFE2-BFE7FAD62B2A}"/>
              </a:ext>
            </a:extLst>
          </p:cNvPr>
          <p:cNvSpPr txBox="1">
            <a:spLocks/>
          </p:cNvSpPr>
          <p:nvPr/>
        </p:nvSpPr>
        <p:spPr>
          <a:xfrm>
            <a:off x="8262729" y="1497497"/>
            <a:ext cx="2776332" cy="29817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∙ 2 = 18</a:t>
            </a: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∙ 2 = 20</a:t>
            </a: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∙ 2 = 10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Cyrl-BA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∙ 2 = 8</a:t>
            </a:r>
            <a:endParaRPr lang="en-US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597" y="99339"/>
            <a:ext cx="11421787" cy="904379"/>
          </a:xfrm>
        </p:spPr>
        <p:txBody>
          <a:bodyPr>
            <a:no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sr-Cyrl-BA" sz="3600" b="1" dirty="0">
                <a:solidFill>
                  <a:schemeClr val="tx2"/>
                </a:solidFill>
              </a:rPr>
              <a:t>Напиши одговарајући број у празно поље кућице.</a:t>
            </a:r>
            <a:endParaRPr lang="en-US" sz="3600" b="1" dirty="0">
              <a:solidFill>
                <a:schemeClr val="tx2"/>
              </a:solidFill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8EC4684-A741-4787-B9A2-A6873B654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5979" y="1040913"/>
            <a:ext cx="4560612" cy="568291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F7B01D3-6E19-4CF6-89CA-83A4829173C3}"/>
              </a:ext>
            </a:extLst>
          </p:cNvPr>
          <p:cNvSpPr txBox="1"/>
          <p:nvPr/>
        </p:nvSpPr>
        <p:spPr>
          <a:xfrm>
            <a:off x="5208104" y="1870901"/>
            <a:ext cx="887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5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 2</a:t>
            </a:r>
            <a:endParaRPr lang="sr-Latn-BA" sz="5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CA67767-DE4C-4471-A7DE-78DACCA45CE2}"/>
              </a:ext>
            </a:extLst>
          </p:cNvPr>
          <p:cNvSpPr txBox="1"/>
          <p:nvPr/>
        </p:nvSpPr>
        <p:spPr>
          <a:xfrm>
            <a:off x="4724400" y="3236037"/>
            <a:ext cx="563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7D57CF6-CC4C-45A7-8BAA-F6F4BC0FF5DF}"/>
              </a:ext>
            </a:extLst>
          </p:cNvPr>
          <p:cNvSpPr txBox="1"/>
          <p:nvPr/>
        </p:nvSpPr>
        <p:spPr>
          <a:xfrm>
            <a:off x="6096000" y="4150270"/>
            <a:ext cx="702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289ADE5-BABA-4E65-B6C4-66ABCFFD5085}"/>
              </a:ext>
            </a:extLst>
          </p:cNvPr>
          <p:cNvSpPr txBox="1"/>
          <p:nvPr/>
        </p:nvSpPr>
        <p:spPr>
          <a:xfrm>
            <a:off x="4724400" y="5017504"/>
            <a:ext cx="5632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B7605FB-2569-45E8-999F-B9F9CF6ACD10}"/>
              </a:ext>
            </a:extLst>
          </p:cNvPr>
          <p:cNvSpPr txBox="1"/>
          <p:nvPr/>
        </p:nvSpPr>
        <p:spPr>
          <a:xfrm>
            <a:off x="6096000" y="5912026"/>
            <a:ext cx="702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90492" y="3236037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25361" y="4150738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</a:rPr>
              <a:t> </a:t>
            </a:r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90491" y="5041418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25360" y="5912026"/>
            <a:ext cx="961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rgbClr val="FF0000"/>
                </a:solidFill>
              </a:rPr>
              <a:t> </a:t>
            </a:r>
            <a:r>
              <a:rPr lang="sr-Cyrl-R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411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2" y="291547"/>
            <a:ext cx="11463128" cy="1548227"/>
          </a:xfrm>
        </p:spPr>
        <p:txBody>
          <a:bodyPr>
            <a:noAutofit/>
          </a:bodyPr>
          <a:lstStyle/>
          <a:p>
            <a:pPr algn="just"/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Учитељица треба равномјерно подијелити 14 	уџбеника на 2 ученика. Колико ће сваки ученик 	добити уџбеника?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9884" y="2619275"/>
            <a:ext cx="733769" cy="823912"/>
          </a:xfrm>
        </p:spPr>
        <p:txBody>
          <a:bodyPr/>
          <a:lstStyle/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69705" y="4007542"/>
            <a:ext cx="1855304" cy="823912"/>
          </a:xfrm>
        </p:spPr>
        <p:txBody>
          <a:bodyPr/>
          <a:lstStyle/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F84CD7-5FF9-4762-8999-F38C99616C7C}"/>
              </a:ext>
            </a:extLst>
          </p:cNvPr>
          <p:cNvSpPr txBox="1">
            <a:spLocks/>
          </p:cNvSpPr>
          <p:nvPr/>
        </p:nvSpPr>
        <p:spPr>
          <a:xfrm>
            <a:off x="3765343" y="2590902"/>
            <a:ext cx="2728222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: 2 = 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AA51D0A2-5D41-446C-8BFA-D7C3AAE1F4E0}"/>
              </a:ext>
            </a:extLst>
          </p:cNvPr>
          <p:cNvSpPr txBox="1">
            <a:spLocks/>
          </p:cNvSpPr>
          <p:nvPr/>
        </p:nvSpPr>
        <p:spPr>
          <a:xfrm>
            <a:off x="4485862" y="4007542"/>
            <a:ext cx="6526694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Сваки ученик ће добити 7 књига.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564" y="421791"/>
            <a:ext cx="10827027" cy="1007165"/>
          </a:xfrm>
        </p:spPr>
        <p:txBody>
          <a:bodyPr>
            <a:noAutofit/>
          </a:bodyPr>
          <a:lstStyle/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    Мила је добила 8 пута по 2 шналице у пакету.               	Колико Мила има шналица укупно?</a:t>
            </a:r>
            <a:endParaRPr lang="en-US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0335" y="2221862"/>
            <a:ext cx="2204762" cy="823912"/>
          </a:xfrm>
        </p:spPr>
        <p:txBody>
          <a:bodyPr/>
          <a:lstStyle/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sr-Cyrl-BA" sz="6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= 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91409" y="3609976"/>
            <a:ext cx="8507896" cy="823912"/>
          </a:xfrm>
        </p:spPr>
        <p:txBody>
          <a:bodyPr/>
          <a:lstStyle/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A89645D-40EE-4A94-9775-72893062B68A}"/>
              </a:ext>
            </a:extLst>
          </p:cNvPr>
          <p:cNvSpPr txBox="1">
            <a:spLocks/>
          </p:cNvSpPr>
          <p:nvPr/>
        </p:nvSpPr>
        <p:spPr>
          <a:xfrm>
            <a:off x="5155097" y="2221862"/>
            <a:ext cx="993914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7F278D4A-D984-4830-BD16-C57734CB51B4}"/>
              </a:ext>
            </a:extLst>
          </p:cNvPr>
          <p:cNvSpPr txBox="1">
            <a:spLocks/>
          </p:cNvSpPr>
          <p:nvPr/>
        </p:nvSpPr>
        <p:spPr>
          <a:xfrm>
            <a:off x="4253947" y="3609976"/>
            <a:ext cx="5950227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SzPct val="80000"/>
              <a:buFont typeface="Wingdings" panose="05000000000000000000" pitchFamily="2" charset="2"/>
              <a:buNone/>
              <a:defRPr sz="2100" b="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SzPct val="80000"/>
              <a:buFont typeface="Wingdings" panose="05000000000000000000" pitchFamily="2" charset="2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3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Мила има укупно 16 шналица.</a:t>
            </a:r>
            <a:endParaRPr lang="en-US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415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84C2AEE0-4C65-4957-8DEE-86C57697CA70}"/>
              </a:ext>
            </a:extLst>
          </p:cNvPr>
          <p:cNvSpPr txBox="1">
            <a:spLocks/>
          </p:cNvSpPr>
          <p:nvPr/>
        </p:nvSpPr>
        <p:spPr>
          <a:xfrm>
            <a:off x="2239617" y="1298714"/>
            <a:ext cx="8229599" cy="119269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 ЗА САМОСТАЛНИ РАД: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CF2FFADD-145F-4CE2-AE7A-9D11022926A0}"/>
              </a:ext>
            </a:extLst>
          </p:cNvPr>
          <p:cNvSpPr txBox="1">
            <a:spLocks/>
          </p:cNvSpPr>
          <p:nvPr/>
        </p:nvSpPr>
        <p:spPr>
          <a:xfrm>
            <a:off x="1981200" y="2706756"/>
            <a:ext cx="8229599" cy="7222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BA" sz="3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 таблицу множења бројем 2.  </a:t>
            </a:r>
            <a:endParaRPr lang="sr-Latn-BA" sz="36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84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1410</TotalTime>
  <Words>214</Words>
  <Application>Microsoft Office PowerPoint</Application>
  <PresentationFormat>Widescreen</PresentationFormat>
  <Paragraphs>44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Euphemia</vt:lpstr>
      <vt:lpstr>Times New Roman</vt:lpstr>
      <vt:lpstr>Wingdings</vt:lpstr>
      <vt:lpstr>Children Playing 16x9</vt:lpstr>
      <vt:lpstr>МНОЖЕЊЕ И ДИЈЕЉЕЊЕ БРОЈЕМ 2</vt:lpstr>
      <vt:lpstr>PowerPoint Presentation</vt:lpstr>
      <vt:lpstr>2. Заокружи тачан производ!</vt:lpstr>
      <vt:lpstr>   3.  Обрнутом рачунском операцијом провјери тачност     задатка.</vt:lpstr>
      <vt:lpstr>4. Напиши одговарајући број у празно поље кућице.</vt:lpstr>
      <vt:lpstr>5. Учитељица треба равномјерно подијелити 14  уџбеника на 2 ученика. Колико ће сваки ученик  добити уџбеника?</vt:lpstr>
      <vt:lpstr>6.     Мила је добила 8 пута по 2 шналице у пакету.                Колико Мила има шналица укупно?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МНОЖЕЊЕ И ДИЈЕЉЕЊЕ БРОЈЕМ 2</dc:title>
  <dc:creator>maclenovo</dc:creator>
  <cp:lastModifiedBy>maclenovo</cp:lastModifiedBy>
  <cp:revision>26</cp:revision>
  <dcterms:created xsi:type="dcterms:W3CDTF">2021-01-26T22:28:32Z</dcterms:created>
  <dcterms:modified xsi:type="dcterms:W3CDTF">2021-01-28T21:33:04Z</dcterms:modified>
</cp:coreProperties>
</file>