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8367" autoAdjust="0"/>
    <p:restoredTop sz="94660"/>
  </p:normalViewPr>
  <p:slideViewPr>
    <p:cSldViewPr snapToGrid="0">
      <p:cViewPr varScale="1">
        <p:scale>
          <a:sx n="74" d="100"/>
          <a:sy n="74" d="100"/>
        </p:scale>
        <p:origin x="-44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1/29/2021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18" Type="http://schemas.openxmlformats.org/officeDocument/2006/relationships/image" Target="../media/image1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17" Type="http://schemas.openxmlformats.org/officeDocument/2006/relationships/image" Target="../media/image16.jpeg"/><Relationship Id="rId2" Type="http://schemas.openxmlformats.org/officeDocument/2006/relationships/image" Target="../media/image1.jpeg"/><Relationship Id="rId16" Type="http://schemas.openxmlformats.org/officeDocument/2006/relationships/image" Target="../media/image1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10" Type="http://schemas.openxmlformats.org/officeDocument/2006/relationships/image" Target="../media/image9.jpeg"/><Relationship Id="rId19" Type="http://schemas.openxmlformats.org/officeDocument/2006/relationships/image" Target="../media/image18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8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jpeg"/><Relationship Id="rId5" Type="http://schemas.openxmlformats.org/officeDocument/2006/relationships/image" Target="../media/image15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image" Target="../media/image5.jpeg"/><Relationship Id="rId7" Type="http://schemas.openxmlformats.org/officeDocument/2006/relationships/image" Target="../media/image4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jpeg"/><Relationship Id="rId5" Type="http://schemas.openxmlformats.org/officeDocument/2006/relationships/image" Target="../media/image20.jpeg"/><Relationship Id="rId4" Type="http://schemas.openxmlformats.org/officeDocument/2006/relationships/image" Target="../media/image1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22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jpeg"/><Relationship Id="rId5" Type="http://schemas.openxmlformats.org/officeDocument/2006/relationships/image" Target="../media/image9.jpeg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6" y="325676"/>
            <a:ext cx="7398939" cy="1427967"/>
          </a:xfrm>
        </p:spPr>
        <p:txBody>
          <a:bodyPr/>
          <a:lstStyle/>
          <a:p>
            <a:pPr algn="l"/>
            <a:r>
              <a:rPr lang="en-US" sz="6000" dirty="0" smtClean="0">
                <a:solidFill>
                  <a:schemeClr val="accent2">
                    <a:lumMod val="75000"/>
                  </a:schemeClr>
                </a:solidFill>
              </a:rPr>
              <a:t>           Clothes</a:t>
            </a:r>
            <a:endParaRPr lang="sr-Latn-BA" sz="6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3156559"/>
            <a:ext cx="7766936" cy="2843408"/>
          </a:xfrm>
        </p:spPr>
        <p:txBody>
          <a:bodyPr>
            <a:normAutofit/>
          </a:bodyPr>
          <a:lstStyle/>
          <a:p>
            <a:pPr algn="l"/>
            <a:r>
              <a:rPr lang="en-US" sz="3600" dirty="0"/>
              <a:t>  </a:t>
            </a:r>
            <a:r>
              <a:rPr lang="en-US" sz="3600" dirty="0" smtClean="0"/>
              <a:t>     STUDENT’S BOOK page 31</a:t>
            </a:r>
            <a:endParaRPr lang="en-US" sz="3600" dirty="0"/>
          </a:p>
          <a:p>
            <a:pPr algn="l"/>
            <a:endParaRPr lang="en-US" sz="3600" dirty="0" smtClean="0"/>
          </a:p>
          <a:p>
            <a:pPr algn="l"/>
            <a:endParaRPr lang="en-US" sz="3600" dirty="0"/>
          </a:p>
          <a:p>
            <a:pPr algn="l"/>
            <a:r>
              <a:rPr lang="en-US" sz="3600" dirty="0" smtClean="0"/>
              <a:t>              </a:t>
            </a:r>
            <a:endParaRPr lang="sr-Latn-BA" sz="3600" dirty="0"/>
          </a:p>
        </p:txBody>
      </p:sp>
    </p:spTree>
    <p:extLst>
      <p:ext uri="{BB962C8B-B14F-4D97-AF65-F5344CB8AC3E}">
        <p14:creationId xmlns:p14="http://schemas.microsoft.com/office/powerpoint/2010/main" xmlns="" val="765354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-1402915"/>
            <a:ext cx="7766936" cy="388307"/>
          </a:xfrm>
        </p:spPr>
        <p:txBody>
          <a:bodyPr/>
          <a:lstStyle/>
          <a:p>
            <a:endParaRPr lang="sr-Latn-B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9556" y="475988"/>
            <a:ext cx="8284447" cy="5799551"/>
          </a:xfrm>
        </p:spPr>
        <p:txBody>
          <a:bodyPr/>
          <a:lstStyle/>
          <a:p>
            <a:endParaRPr lang="sr-Latn-BA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42264" y="2386280"/>
            <a:ext cx="2143125" cy="22219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9559" y="98296"/>
            <a:ext cx="1990725" cy="188377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71101" y="5025251"/>
            <a:ext cx="1547345" cy="166654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1805" y="5264337"/>
            <a:ext cx="2152668" cy="151282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0852" y="2060321"/>
            <a:ext cx="2104340" cy="136938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02523" y="5010238"/>
            <a:ext cx="2143125" cy="186730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77989" y="86872"/>
            <a:ext cx="2581275" cy="165615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68626" y="2876203"/>
            <a:ext cx="2084113" cy="147200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80887" y="105038"/>
            <a:ext cx="1847850" cy="199875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65331" y="2292096"/>
            <a:ext cx="1743075" cy="240711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25976" y="1021383"/>
            <a:ext cx="1621166" cy="1526719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798383" y="4764464"/>
            <a:ext cx="1247701" cy="1688926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64432" y="135964"/>
            <a:ext cx="1743075" cy="2095915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639504" y="217061"/>
            <a:ext cx="1683751" cy="1463614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890699" y="1936560"/>
            <a:ext cx="2143125" cy="2020228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214549" y="4311903"/>
            <a:ext cx="1819275" cy="2322056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1600" y="3699648"/>
            <a:ext cx="2079294" cy="1431757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56637" y="4085062"/>
            <a:ext cx="1937049" cy="2646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10106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-776614"/>
            <a:ext cx="7766936" cy="288099"/>
          </a:xfrm>
        </p:spPr>
        <p:txBody>
          <a:bodyPr/>
          <a:lstStyle/>
          <a:p>
            <a:endParaRPr lang="sr-Latn-B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7134" y="0"/>
            <a:ext cx="8246869" cy="6806981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chemeClr val="tx1"/>
                </a:solidFill>
              </a:rPr>
              <a:t>In spring, the weather is windy. People usually wear 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pants, shirts </a:t>
            </a:r>
            <a:r>
              <a:rPr lang="en-US" sz="3200" dirty="0" smtClean="0">
                <a:solidFill>
                  <a:schemeClr val="tx1"/>
                </a:solidFill>
              </a:rPr>
              <a:t>and 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jackets</a:t>
            </a:r>
            <a:r>
              <a:rPr lang="en-US" sz="3200" dirty="0" smtClean="0">
                <a:solidFill>
                  <a:schemeClr val="tx1"/>
                </a:solidFill>
              </a:rPr>
              <a:t>. They wear 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socks </a:t>
            </a:r>
            <a:r>
              <a:rPr lang="en-US" sz="3200" dirty="0" smtClean="0">
                <a:solidFill>
                  <a:schemeClr val="tx1"/>
                </a:solidFill>
              </a:rPr>
              <a:t>and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 shoes</a:t>
            </a:r>
            <a:r>
              <a:rPr lang="en-US" sz="3200" dirty="0" smtClean="0">
                <a:solidFill>
                  <a:schemeClr val="tx1"/>
                </a:solidFill>
              </a:rPr>
              <a:t> on their feet .</a:t>
            </a:r>
          </a:p>
          <a:p>
            <a:pPr algn="l"/>
            <a:endParaRPr lang="en-US" sz="3200" dirty="0">
              <a:solidFill>
                <a:schemeClr val="tx1"/>
              </a:solidFill>
            </a:endParaRPr>
          </a:p>
          <a:p>
            <a:pPr algn="l"/>
            <a:endParaRPr lang="en-US" sz="3200" dirty="0" smtClean="0">
              <a:solidFill>
                <a:schemeClr val="tx1"/>
              </a:solidFill>
            </a:endParaRPr>
          </a:p>
          <a:p>
            <a:pPr algn="l"/>
            <a:endParaRPr lang="en-US" sz="3200" dirty="0">
              <a:solidFill>
                <a:schemeClr val="tx1"/>
              </a:solidFill>
            </a:endParaRPr>
          </a:p>
          <a:p>
            <a:pPr algn="l"/>
            <a:endParaRPr lang="en-US" sz="3200" dirty="0" smtClean="0">
              <a:solidFill>
                <a:schemeClr val="tx1"/>
              </a:solidFill>
            </a:endParaRPr>
          </a:p>
          <a:p>
            <a:pPr algn="l"/>
            <a:r>
              <a:rPr lang="en-US" sz="3200" dirty="0" smtClean="0">
                <a:solidFill>
                  <a:schemeClr val="tx1"/>
                </a:solidFill>
              </a:rPr>
              <a:t>pants            a shirt           a  jacket</a:t>
            </a:r>
          </a:p>
          <a:p>
            <a:pPr algn="l"/>
            <a:endParaRPr lang="en-US" sz="3200" dirty="0">
              <a:solidFill>
                <a:schemeClr val="tx1"/>
              </a:solidFill>
            </a:endParaRPr>
          </a:p>
          <a:p>
            <a:pPr algn="l"/>
            <a:endParaRPr lang="en-US" sz="3200" dirty="0" smtClean="0">
              <a:solidFill>
                <a:schemeClr val="tx1"/>
              </a:solidFill>
            </a:endParaRPr>
          </a:p>
          <a:p>
            <a:pPr algn="l"/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          socks                          shoes</a:t>
            </a:r>
            <a:endParaRPr lang="sr-Latn-BA" sz="32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35759" y="2078733"/>
            <a:ext cx="3630052" cy="345835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7697" y="1910219"/>
            <a:ext cx="2143125" cy="189769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70259" y="1600070"/>
            <a:ext cx="1990725" cy="22955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26809" y="1752470"/>
            <a:ext cx="2143125" cy="21431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48601" y="5159808"/>
            <a:ext cx="2003934" cy="151930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5230" y="5159808"/>
            <a:ext cx="2143125" cy="1647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55470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-864296"/>
            <a:ext cx="7766936" cy="488516"/>
          </a:xfrm>
        </p:spPr>
        <p:txBody>
          <a:bodyPr/>
          <a:lstStyle/>
          <a:p>
            <a:endParaRPr lang="sr-Latn-B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1562" y="0"/>
            <a:ext cx="9031265" cy="6858000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In summer</a:t>
            </a:r>
            <a:r>
              <a:rPr lang="en-US" sz="2800" dirty="0" smtClean="0">
                <a:solidFill>
                  <a:schemeClr val="tx1"/>
                </a:solidFill>
              </a:rPr>
              <a:t>,</a:t>
            </a:r>
            <a:r>
              <a:rPr lang="sr-Latn-C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people </a:t>
            </a:r>
            <a:r>
              <a:rPr lang="en-US" sz="2800" dirty="0" smtClean="0">
                <a:solidFill>
                  <a:schemeClr val="tx1"/>
                </a:solidFill>
              </a:rPr>
              <a:t>wear light clothes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  <a:r>
              <a:rPr lang="sr-Latn-C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Girls </a:t>
            </a:r>
            <a:r>
              <a:rPr lang="en-US" sz="2800" dirty="0" smtClean="0">
                <a:solidFill>
                  <a:schemeClr val="tx1"/>
                </a:solidFill>
              </a:rPr>
              <a:t>usually wear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skirts </a:t>
            </a:r>
            <a:r>
              <a:rPr lang="en-US" sz="2800" dirty="0" smtClean="0">
                <a:solidFill>
                  <a:schemeClr val="tx1"/>
                </a:solidFill>
              </a:rPr>
              <a:t>and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</a:rPr>
              <a:t>dresses</a:t>
            </a:r>
            <a:r>
              <a:rPr lang="en-US" sz="2800" dirty="0" err="1" smtClean="0">
                <a:solidFill>
                  <a:schemeClr val="tx1"/>
                </a:solidFill>
              </a:rPr>
              <a:t>.They</a:t>
            </a:r>
            <a:r>
              <a:rPr lang="en-US" sz="2800" dirty="0" smtClean="0">
                <a:solidFill>
                  <a:schemeClr val="tx1"/>
                </a:solidFill>
              </a:rPr>
              <a:t> wear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sandals </a:t>
            </a:r>
            <a:r>
              <a:rPr lang="en-US" sz="2800" dirty="0" smtClean="0">
                <a:solidFill>
                  <a:schemeClr val="tx1"/>
                </a:solidFill>
              </a:rPr>
              <a:t>on their feet. Boys usually wear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shorts </a:t>
            </a:r>
            <a:r>
              <a:rPr lang="en-US" sz="2800" dirty="0" smtClean="0">
                <a:solidFill>
                  <a:schemeClr val="tx1"/>
                </a:solidFill>
              </a:rPr>
              <a:t>and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T-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</a:rPr>
              <a:t>shirts.</a:t>
            </a:r>
            <a:r>
              <a:rPr lang="en-US" sz="2800" dirty="0" err="1" smtClean="0">
                <a:solidFill>
                  <a:schemeClr val="tx1"/>
                </a:solidFill>
              </a:rPr>
              <a:t>They</a:t>
            </a:r>
            <a:r>
              <a:rPr lang="en-US" sz="2800" dirty="0" smtClean="0">
                <a:solidFill>
                  <a:schemeClr val="tx1"/>
                </a:solidFill>
              </a:rPr>
              <a:t> wear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sneakers</a:t>
            </a:r>
            <a:r>
              <a:rPr lang="en-US" sz="2800" dirty="0" smtClean="0">
                <a:solidFill>
                  <a:schemeClr val="tx1"/>
                </a:solidFill>
              </a:rPr>
              <a:t> on their feet.</a:t>
            </a:r>
          </a:p>
          <a:p>
            <a:pPr algn="l"/>
            <a:endParaRPr lang="en-US" sz="2800" dirty="0">
              <a:solidFill>
                <a:schemeClr val="tx1"/>
              </a:solidFill>
            </a:endParaRPr>
          </a:p>
          <a:p>
            <a:pPr algn="l"/>
            <a:endParaRPr lang="en-US" sz="2800" dirty="0" smtClean="0">
              <a:solidFill>
                <a:schemeClr val="tx1"/>
              </a:solidFill>
            </a:endParaRPr>
          </a:p>
          <a:p>
            <a:pPr algn="l"/>
            <a:endParaRPr lang="en-US" sz="2800" dirty="0">
              <a:solidFill>
                <a:schemeClr val="tx1"/>
              </a:solidFill>
            </a:endParaRP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  a   skirt                sandals            a dress</a:t>
            </a:r>
          </a:p>
          <a:p>
            <a:pPr algn="l"/>
            <a:endParaRPr lang="en-US" sz="2800" dirty="0">
              <a:solidFill>
                <a:schemeClr val="tx1"/>
              </a:solidFill>
            </a:endParaRPr>
          </a:p>
          <a:p>
            <a:pPr algn="l"/>
            <a:endParaRPr lang="en-US" sz="2800" dirty="0" smtClean="0">
              <a:solidFill>
                <a:schemeClr val="tx1"/>
              </a:solidFill>
            </a:endParaRPr>
          </a:p>
          <a:p>
            <a:pPr algn="l"/>
            <a:endParaRPr lang="en-US" sz="2800" dirty="0" smtClean="0">
              <a:solidFill>
                <a:schemeClr val="tx1"/>
              </a:solidFill>
            </a:endParaRPr>
          </a:p>
          <a:p>
            <a:pPr algn="l"/>
            <a:endParaRPr lang="en-US" sz="2800" dirty="0">
              <a:solidFill>
                <a:schemeClr val="tx1"/>
              </a:solidFill>
            </a:endParaRP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a T-shirt                shorts                  </a:t>
            </a:r>
            <a:r>
              <a:rPr lang="en-US" sz="2800" dirty="0" err="1" smtClean="0">
                <a:solidFill>
                  <a:schemeClr val="tx1"/>
                </a:solidFill>
              </a:rPr>
              <a:t>sne</a:t>
            </a:r>
            <a:r>
              <a:rPr lang="sr-Latn-CS" sz="2800" dirty="0" smtClean="0">
                <a:solidFill>
                  <a:schemeClr val="tx1"/>
                </a:solidFill>
              </a:rPr>
              <a:t>a</a:t>
            </a:r>
            <a:r>
              <a:rPr lang="en-US" sz="2800" dirty="0" err="1" smtClean="0">
                <a:solidFill>
                  <a:schemeClr val="tx1"/>
                </a:solidFill>
              </a:rPr>
              <a:t>kers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1563" y="2016690"/>
            <a:ext cx="2054268" cy="155733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31923" y="1830952"/>
            <a:ext cx="2267212" cy="17430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36371" y="1602875"/>
            <a:ext cx="1819275" cy="197115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1893" y="4058433"/>
            <a:ext cx="1914525" cy="195405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01023" y="4252584"/>
            <a:ext cx="1766171" cy="156575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11799" y="4252584"/>
            <a:ext cx="1930119" cy="156575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06124" y="1830952"/>
            <a:ext cx="3827877" cy="3617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78018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-413359"/>
            <a:ext cx="7766936" cy="313151"/>
          </a:xfrm>
        </p:spPr>
        <p:txBody>
          <a:bodyPr/>
          <a:lstStyle/>
          <a:p>
            <a:endParaRPr lang="sr-Latn-B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6305" y="162838"/>
            <a:ext cx="8763476" cy="6450904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chemeClr val="tx1"/>
                </a:solidFill>
              </a:rPr>
              <a:t>In fall, there is a lot of </a:t>
            </a:r>
            <a:r>
              <a:rPr lang="en-US" sz="3200" dirty="0" err="1" smtClean="0">
                <a:solidFill>
                  <a:schemeClr val="tx1"/>
                </a:solidFill>
              </a:rPr>
              <a:t>rain.People</a:t>
            </a:r>
            <a:r>
              <a:rPr lang="en-US" sz="3200" dirty="0" smtClean="0">
                <a:solidFill>
                  <a:schemeClr val="tx1"/>
                </a:solidFill>
              </a:rPr>
              <a:t> usually wear 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sweaters </a:t>
            </a:r>
            <a:r>
              <a:rPr lang="en-US" sz="3200" dirty="0" smtClean="0">
                <a:solidFill>
                  <a:schemeClr val="tx1"/>
                </a:solidFill>
              </a:rPr>
              <a:t>and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 raincoats</a:t>
            </a:r>
            <a:r>
              <a:rPr lang="en-US" sz="3200" dirty="0" smtClean="0">
                <a:solidFill>
                  <a:schemeClr val="tx1"/>
                </a:solidFill>
              </a:rPr>
              <a:t>. They wear 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boots </a:t>
            </a:r>
            <a:r>
              <a:rPr lang="en-US" sz="3200" dirty="0" smtClean="0">
                <a:solidFill>
                  <a:schemeClr val="tx1"/>
                </a:solidFill>
              </a:rPr>
              <a:t>on their feet. They always carry an 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umbrella.</a:t>
            </a:r>
            <a:endParaRPr lang="en-US" sz="3200" dirty="0" smtClean="0">
              <a:solidFill>
                <a:schemeClr val="tx1"/>
              </a:solidFill>
            </a:endParaRPr>
          </a:p>
          <a:p>
            <a:pPr algn="l"/>
            <a:endParaRPr lang="en-US" sz="3200" dirty="0">
              <a:solidFill>
                <a:schemeClr val="tx1"/>
              </a:solidFill>
            </a:endParaRPr>
          </a:p>
          <a:p>
            <a:pPr algn="l"/>
            <a:endParaRPr lang="en-US" sz="3200" dirty="0">
              <a:solidFill>
                <a:schemeClr val="tx1"/>
              </a:solidFill>
            </a:endParaRPr>
          </a:p>
          <a:p>
            <a:pPr algn="l"/>
            <a:r>
              <a:rPr lang="en-US" sz="3200" dirty="0" smtClean="0">
                <a:solidFill>
                  <a:schemeClr val="tx1"/>
                </a:solidFill>
              </a:rPr>
              <a:t>               a raincoat                  a  sweater</a:t>
            </a:r>
            <a:endParaRPr lang="en-US" sz="3200" dirty="0">
              <a:solidFill>
                <a:schemeClr val="tx1"/>
              </a:solidFill>
            </a:endParaRPr>
          </a:p>
          <a:p>
            <a:pPr algn="l"/>
            <a:endParaRPr lang="en-US" sz="3200" dirty="0" smtClean="0">
              <a:solidFill>
                <a:schemeClr val="tx1"/>
              </a:solidFill>
            </a:endParaRPr>
          </a:p>
          <a:p>
            <a:pPr algn="l"/>
            <a:endParaRPr lang="en-US" sz="3200" dirty="0">
              <a:solidFill>
                <a:schemeClr val="tx1"/>
              </a:solidFill>
            </a:endParaRPr>
          </a:p>
          <a:p>
            <a:pPr algn="l"/>
            <a:endParaRPr lang="en-US" sz="3200" dirty="0" smtClean="0">
              <a:solidFill>
                <a:schemeClr val="tx1"/>
              </a:solidFill>
            </a:endParaRPr>
          </a:p>
          <a:p>
            <a:pPr algn="l"/>
            <a:r>
              <a:rPr lang="en-US" sz="3200" dirty="0" smtClean="0">
                <a:solidFill>
                  <a:schemeClr val="tx1"/>
                </a:solidFill>
              </a:rPr>
              <a:t>                 boots                       an umbrella</a:t>
            </a:r>
            <a:endParaRPr lang="sr-Latn-BA" sz="32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6306" y="1931226"/>
            <a:ext cx="1743073" cy="218983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08936" y="1686250"/>
            <a:ext cx="1743075" cy="243481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6305" y="4484317"/>
            <a:ext cx="1861635" cy="20363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713628" y="1894984"/>
            <a:ext cx="3382027" cy="360749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49116" y="4759890"/>
            <a:ext cx="2377361" cy="1760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86909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677334" y="-801666"/>
            <a:ext cx="8596668" cy="225469"/>
          </a:xfrm>
        </p:spPr>
        <p:txBody>
          <a:bodyPr>
            <a:normAutofit fontScale="90000"/>
          </a:bodyPr>
          <a:lstStyle/>
          <a:p>
            <a:endParaRPr lang="sr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833" y="150312"/>
            <a:ext cx="8873169" cy="6400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In </a:t>
            </a:r>
            <a:r>
              <a:rPr lang="en-US" sz="3200" dirty="0" err="1" smtClean="0">
                <a:solidFill>
                  <a:schemeClr val="tx1"/>
                </a:solidFill>
              </a:rPr>
              <a:t>winter,people</a:t>
            </a:r>
            <a:r>
              <a:rPr lang="en-US" sz="3200" dirty="0" smtClean="0">
                <a:solidFill>
                  <a:schemeClr val="tx1"/>
                </a:solidFill>
              </a:rPr>
              <a:t> wear warm clothes. They usually wear 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winter coats</a:t>
            </a:r>
            <a:r>
              <a:rPr lang="en-US" sz="3200" dirty="0" smtClean="0">
                <a:solidFill>
                  <a:schemeClr val="tx1"/>
                </a:solidFill>
              </a:rPr>
              <a:t>. They also usually wear a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 winter hat </a:t>
            </a:r>
            <a:r>
              <a:rPr lang="en-US" sz="3200" dirty="0" smtClean="0">
                <a:solidFill>
                  <a:schemeClr val="tx1"/>
                </a:solidFill>
              </a:rPr>
              <a:t>,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 a scarf 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and 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gloves </a:t>
            </a:r>
            <a:r>
              <a:rPr lang="en-US" sz="3200" dirty="0" smtClean="0">
                <a:solidFill>
                  <a:schemeClr val="tx1"/>
                </a:solidFill>
              </a:rPr>
              <a:t>.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pPr marL="0" indent="0">
              <a:buNone/>
            </a:pPr>
            <a:endParaRPr lang="en-US" sz="3200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32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                </a:t>
            </a:r>
            <a:r>
              <a:rPr lang="en-US" sz="3200" dirty="0" smtClean="0">
                <a:solidFill>
                  <a:schemeClr val="tx1"/>
                </a:solidFill>
              </a:rPr>
              <a:t>a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winter                    a  winter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                     coat                              hat          </a:t>
            </a:r>
          </a:p>
          <a:p>
            <a:pPr marL="0" indent="0">
              <a:buNone/>
            </a:pPr>
            <a:endParaRPr lang="en-US" sz="32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32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                  gloves                         a scarf</a:t>
            </a:r>
            <a:endParaRPr lang="en-US" sz="32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9496" y="1976046"/>
            <a:ext cx="1828800" cy="220764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35923" y="2116899"/>
            <a:ext cx="1889930" cy="206679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0833" y="4605859"/>
            <a:ext cx="2091846" cy="20859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8003" y="4520036"/>
            <a:ext cx="1847850" cy="225762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34708" y="1840541"/>
            <a:ext cx="3563913" cy="3808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43673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</a:t>
            </a:r>
            <a:endParaRPr lang="sr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864295"/>
            <a:ext cx="8817395" cy="531485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6000" dirty="0" smtClean="0"/>
              <a:t>      </a:t>
            </a:r>
            <a:r>
              <a:rPr lang="en-US" sz="6000" dirty="0" smtClean="0">
                <a:solidFill>
                  <a:schemeClr val="accent2">
                    <a:lumMod val="75000"/>
                  </a:schemeClr>
                </a:solidFill>
              </a:rPr>
              <a:t> HOMEWORK</a:t>
            </a:r>
          </a:p>
          <a:p>
            <a:pPr marL="0" indent="0">
              <a:buNone/>
            </a:pPr>
            <a:r>
              <a:rPr lang="en-US" sz="6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en-US" sz="4400" dirty="0" smtClean="0">
                <a:solidFill>
                  <a:schemeClr val="bg1">
                    <a:lumMod val="65000"/>
                  </a:schemeClr>
                </a:solidFill>
              </a:rPr>
              <a:t>Activity book, page 35 </a:t>
            </a:r>
          </a:p>
          <a:p>
            <a:pPr marL="0" indent="0">
              <a:buFont typeface="Wingdings" pitchFamily="2" charset="2"/>
              <a:buChar char="Ø"/>
            </a:pPr>
            <a:r>
              <a:rPr lang="en-US" sz="44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4400" dirty="0" smtClean="0">
                <a:solidFill>
                  <a:schemeClr val="bg1">
                    <a:lumMod val="65000"/>
                  </a:schemeClr>
                </a:solidFill>
              </a:rPr>
              <a:t>  Ex.1 :Choose the right answers 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4400" dirty="0" smtClean="0">
                <a:solidFill>
                  <a:schemeClr val="bg1">
                    <a:lumMod val="65000"/>
                  </a:schemeClr>
                </a:solidFill>
              </a:rPr>
              <a:t>  to the text.</a:t>
            </a:r>
            <a:endParaRPr lang="en-US" sz="44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</a:pPr>
            <a:endParaRPr lang="en-US" sz="6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40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</a:rPr>
              <a:t>       </a:t>
            </a:r>
            <a:endParaRPr lang="sr-Latn-BA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62934" y="4409162"/>
            <a:ext cx="3066042" cy="1592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8885421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174</TotalTime>
  <Words>183</Words>
  <Application>Microsoft Office PowerPoint</Application>
  <PresentationFormat>Custom</PresentationFormat>
  <Paragraphs>48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Facet</vt:lpstr>
      <vt:lpstr>           Clothes</vt:lpstr>
      <vt:lpstr>Slide 2</vt:lpstr>
      <vt:lpstr>Slide 3</vt:lpstr>
      <vt:lpstr>Slide 4</vt:lpstr>
      <vt:lpstr>Slide 5</vt:lpstr>
      <vt:lpstr>Slide 6</vt:lpstr>
      <vt:lpstr>              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Clothes</dc:title>
  <dc:creator>Toshiba</dc:creator>
  <cp:lastModifiedBy>pc</cp:lastModifiedBy>
  <cp:revision>19</cp:revision>
  <dcterms:created xsi:type="dcterms:W3CDTF">2021-01-28T09:29:50Z</dcterms:created>
  <dcterms:modified xsi:type="dcterms:W3CDTF">2021-01-29T11:06:00Z</dcterms:modified>
</cp:coreProperties>
</file>