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7864" y="2015067"/>
            <a:ext cx="6400800" cy="1947333"/>
          </a:xfrm>
        </p:spPr>
        <p:txBody>
          <a:bodyPr>
            <a:normAutofit/>
          </a:bodyPr>
          <a:lstStyle/>
          <a:p>
            <a:pPr algn="ctr"/>
            <a:r>
              <a:rPr lang="sr-Cyrl-B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 за крвоток</a:t>
            </a:r>
          </a:p>
          <a:p>
            <a:pPr algn="ctr"/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Познавање природе - 5. разред</a:t>
            </a:r>
            <a:endParaRPr lang="bs-Latn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02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4" t="-954" r="-1630" b="-35"/>
          <a:stretch/>
        </p:blipFill>
        <p:spPr>
          <a:xfrm>
            <a:off x="909768" y="373487"/>
            <a:ext cx="3360218" cy="5653825"/>
          </a:xfrm>
        </p:spPr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4269986" y="740534"/>
            <a:ext cx="7688687" cy="4919730"/>
          </a:xfrm>
        </p:spPr>
        <p:txBody>
          <a:bodyPr>
            <a:normAutofit fontScale="92500"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Наброји органе за крвоток.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Органе за крвоток чине: Срце, крв и крвни судови.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Шта је то крв?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Крв је течност црвене боје, која је густа и умјерено слана. Састоји се од течног дијела који се назива плазма, у којој пливају  црвена и бијела крвна зрнца и крвне плочице.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Крвне судове чине: 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Шта је улога срца?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Улога срца је да пумпа крв кроз крвне судове.</a:t>
            </a:r>
          </a:p>
          <a:p>
            <a:endParaRPr lang="sr-Cyrl-BA" dirty="0"/>
          </a:p>
        </p:txBody>
      </p:sp>
      <p:sp>
        <p:nvSpPr>
          <p:cNvPr id="5" name="TextBox 4"/>
          <p:cNvSpPr txBox="1"/>
          <p:nvPr/>
        </p:nvSpPr>
        <p:spPr>
          <a:xfrm>
            <a:off x="6889716" y="3664134"/>
            <a:ext cx="4919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артерије, вене и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капилари.</a:t>
            </a:r>
            <a:endParaRPr lang="sr-Cyrl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03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89" y="334851"/>
            <a:ext cx="10522042" cy="56667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Крв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разноси храњиве материје и кисеоник кроз: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артерије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б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вене     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капиларе</a:t>
            </a:r>
            <a:endParaRPr lang="sr-Cyrl-BA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Крв се кроз тијело покреће скупљањем и ширењем:</a:t>
            </a:r>
          </a:p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а) вена    б) плућа  в) срца</a:t>
            </a:r>
          </a:p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При јачем крварењу потребно је:</a:t>
            </a:r>
          </a:p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а) зауставити крварење     б) потражити помоћ</a:t>
            </a:r>
          </a:p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Које су болести органа за крвоток?</a:t>
            </a:r>
          </a:p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Болести органа за крвоток су: анемија, висок крвни притисак, инфаркт срца, упала срчаног 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мишића, аритмија 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срца и друге.</a:t>
            </a:r>
          </a:p>
        </p:txBody>
      </p:sp>
      <p:sp>
        <p:nvSpPr>
          <p:cNvPr id="2" name="Oval 1"/>
          <p:cNvSpPr/>
          <p:nvPr/>
        </p:nvSpPr>
        <p:spPr>
          <a:xfrm>
            <a:off x="11492249" y="3013655"/>
            <a:ext cx="695459" cy="59242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endParaRPr lang="bs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1492248" y="3616814"/>
            <a:ext cx="695459" cy="59242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</a:t>
            </a:r>
            <a:endParaRPr lang="bs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0894423" y="4019281"/>
            <a:ext cx="692331" cy="50046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s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1492248" y="5353746"/>
            <a:ext cx="699752" cy="5486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</a:t>
            </a: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20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0.00023 L -3.75E-6 0.00023 C -0.00143 -0.00046 -0.03359 -0.00393 -0.04323 -0.00625 C -0.07096 -0.01296 -0.04218 -0.00833 -0.07278 -0.01227 C -0.08802 -0.02199 -0.08268 -0.01944 -0.09882 -0.02616 C -0.10221 -0.02778 -0.10573 -0.0294 -0.10898 -0.03032 C -0.11289 -0.03125 -0.11666 -0.03148 -0.12044 -0.03241 C -0.12382 -0.03426 -0.12721 -0.03657 -0.13073 -0.03843 C -0.13333 -0.03981 -0.13606 -0.04051 -0.13854 -0.04236 C -0.14296 -0.04537 -0.14948 -0.05278 -0.15325 -0.05648 C -0.17278 -0.07477 -0.15065 -0.05162 -0.17825 -0.08056 C -0.18138 -0.0838 -0.18424 -0.08773 -0.18737 -0.09074 C -0.18971 -0.09259 -0.19205 -0.09421 -0.19427 -0.09653 C -0.19531 -0.09768 -0.19648 -0.09931 -0.19752 -0.10069 C -0.19869 -0.10162 -0.19974 -0.10231 -0.20104 -0.10255 C -0.21471 -0.10509 -0.22838 -0.10671 -0.24179 -0.1088 C -0.26054 -0.11759 -0.27682 -0.12477 -0.29518 -0.13681 C -0.33164 -0.16042 -0.38815 -0.20532 -0.41679 -0.2331 C -0.43893 -0.25486 -0.49674 -0.3162 -0.52786 -0.33148 C -0.53203 -0.33333 -0.53619 -0.33588 -0.54049 -0.3375 C -0.54296 -0.33843 -0.5457 -0.33866 -0.5483 -0.33935 C -0.55026 -0.34005 -0.55221 -0.34074 -0.55403 -0.34143 C -0.57122 -0.33796 -0.55846 -0.34259 -0.56875 -0.33542 C -0.57096 -0.3338 -0.57565 -0.33148 -0.57565 -0.33125 C -0.58033 -0.325 -0.57994 -0.32454 -0.5858 -0.3213 C -0.58867 -0.31968 -0.59492 -0.31736 -0.59492 -0.3169 C -0.59609 -0.31597 -0.59687 -0.31343 -0.5983 -0.31343 C -0.6207 -0.31181 -0.6177 -0.31065 -0.6289 -0.31736 C -0.63007 -0.31944 -0.63099 -0.32199 -0.63229 -0.32338 C -0.63333 -0.32454 -0.63476 -0.32407 -0.6358 -0.32523 C -0.63685 -0.32685 -0.63698 -0.32986 -0.63802 -0.33148 C -0.63893 -0.33264 -0.64036 -0.33241 -0.6414 -0.33333 C -0.64375 -0.33588 -0.64596 -0.33866 -0.64817 -0.34143 L -0.65156 -0.3456 C -0.65416 -0.35208 -0.65377 -0.34907 -0.65377 -0.35324 L -0.65377 -0.35301 " pathEditMode="relative" rAng="0" ptsTypes="AAAAAAAAAAAAAAAAAAAAAAAAAAAAAAAAAA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95" y="-1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3 0.0301 L -0.00743 0.03033 L -0.06537 0.02801 C -0.08451 0.02454 -0.10313 0.01412 -0.12214 0.00903 C -0.13178 0.00649 -0.14154 0.0051 -0.15105 0.00139 C -0.16381 -0.00347 -0.21836 -0.03426 -0.22292 -0.0368 C -0.22891 -0.04004 -0.23503 -0.04259 -0.24102 -0.04629 C -0.24649 -0.04953 -0.2517 -0.05277 -0.25717 -0.05578 C -0.29545 -0.07708 -0.2629 -0.05787 -0.28178 -0.06921 C -0.30625 -0.10185 -0.28191 -0.07152 -0.36107 -0.08055 C -0.38008 -0.08264 -0.3892 -0.08726 -0.40717 -0.09583 C -0.41211 -0.09814 -0.41706 -0.10162 -0.42214 -0.10347 C -0.42748 -0.10532 -0.43282 -0.10578 -0.43829 -0.10717 C -0.44258 -0.10833 -0.44675 -0.10972 -0.45105 -0.11111 C -0.47357 -0.12708 -0.45066 -0.1118 -0.47149 -0.12245 C -0.47579 -0.12476 -0.48008 -0.12708 -0.48425 -0.13009 C -0.48607 -0.13148 -0.48777 -0.1331 -0.48972 -0.13402 C -0.49896 -0.13842 -0.49362 -0.13264 -0.50352 -0.13958 C -0.50652 -0.14166 -0.50912 -0.14537 -0.51211 -0.14722 C -0.5168 -0.15 -0.51628 -0.1493 -0.52175 -0.15486 C -0.52292 -0.15601 -0.52383 -0.15764 -0.525 -0.15879 C -0.5267 -0.16018 -0.52852 -0.16134 -0.53034 -0.1625 C -0.53112 -0.16435 -0.53165 -0.16666 -0.53256 -0.16828 C -0.53399 -0.17083 -0.53829 -0.1743 -0.53998 -0.17592 C -0.54037 -0.17777 -0.54102 -0.17963 -0.54102 -0.18148 C -0.54102 -0.1956 -0.53998 -0.20949 -0.53998 -0.22338 L -0.53998 -0.22314 L -0.53998 -0.22338 " pathEditMode="relative" rAng="0" ptsTypes="AAAAAAAAAAAAAAAAAAAAAAAAAA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80" y="-1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67 0.0206 L 0.06967 0.02083 C 0.05717 0.02847 0.04128 0.03912 0.02995 0.04329 C -0.01458 0.05995 -0.01601 0.06204 -0.06015 0.07199 C -0.11653 0.08449 -0.13554 0.08472 -0.19987 0.08912 L -0.28125 0.09491 C -0.28528 0.09676 -0.28919 0.09907 -0.29336 0.10069 C -0.29661 0.10162 -0.29987 0.10162 -0.30325 0.10255 C -0.30429 0.10278 -0.30546 0.10393 -0.30664 0.1044 C -0.31015 0.10579 -0.31393 0.10671 -0.31757 0.1081 C -0.322 0.10995 -0.3263 0.11227 -0.33086 0.11389 C -0.3483 0.12083 -0.37851 0.13102 -0.39349 0.1331 C -0.42929 0.1375 -0.50117 0.14074 -0.50117 0.14097 C -0.54388 0.13912 -0.6388 0.14329 -0.69804 0.12731 C -0.71015 0.12384 -0.72213 0.11805 -0.73424 0.11389 C -0.80104 0.09167 -0.72734 0.12014 -0.77942 0.09676 C -0.7845 0.09444 -0.78971 0.09305 -0.79479 0.09097 C -0.80065 0.08866 -0.80768 0.08518 -0.81354 0.08148 C -0.81536 0.08032 -0.81705 0.07893 -0.81901 0.07778 L -0.82213 0.08148 L -0.82213 0.08171 " pathEditMode="relative" rAng="0" ptsTypes="AAAAAAAAAAAAAAAAAAA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596" y="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8 0.01459 L 0.0698 0.01482 L 0.05248 0.01667 C 0.04831 0.01736 0.04414 0.01921 0.03998 0.01898 L -0.0858 0.01459 C -0.12382 0.00093 -0.1427 -0.0044 -0.17942 -0.02291 C -0.20937 -0.03796 -0.23645 -0.05463 -0.26536 -0.07523 C -0.37161 -0.15324 -0.29713 -0.09861 -0.34531 -0.13912 C -0.34908 -0.14236 -0.35286 -0.14491 -0.35677 -0.14791 C -0.36054 -0.15139 -0.3638 -0.15879 -0.36809 -0.15903 L -0.42291 -0.16111 C -0.42552 -0.1625 -0.42825 -0.16412 -0.43099 -0.16574 C -0.43359 -0.16666 -0.43645 -0.16643 -0.43893 -0.16782 C -0.45859 -0.17685 -0.4276 -0.16736 -0.45273 -0.1743 C -0.45976 -0.18449 -0.45586 -0.17847 -0.46406 -0.19421 L -0.46744 -0.20046 C -0.46862 -0.20278 -0.47005 -0.2044 -0.47096 -0.20717 C -0.47513 -0.21921 -0.47096 -0.20903 -0.47669 -0.21805 C -0.48242 -0.22731 -0.47747 -0.22315 -0.48346 -0.22708 C -0.4858 -0.23333 -0.48593 -0.23495 -0.48932 -0.24004 C -0.49036 -0.2419 -0.49166 -0.24282 -0.49257 -0.24444 C -0.49388 -0.24653 -0.49466 -0.2493 -0.49622 -0.25116 C -0.49713 -0.25208 -0.49856 -0.25208 -0.49961 -0.25347 C -0.50208 -0.25579 -0.50247 -0.25671 -0.5039 -0.25949 L -0.5039 -0.25926 " pathEditMode="relative" rAng="0" ptsTypes="AAAAAAAAAAAAAAAAAAAAAAAAA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85" y="-1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5" r="2526"/>
          <a:stretch/>
        </p:blipFill>
        <p:spPr>
          <a:xfrm>
            <a:off x="566671" y="1108075"/>
            <a:ext cx="2382592" cy="3773488"/>
          </a:xfrm>
        </p:spPr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2949263" y="1197735"/>
            <a:ext cx="9118241" cy="396669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Наброј врсте крвних зрнаца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1. црвена крвна зрнца, 2. бијела крвна зрнца и 3. крвне плочице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Срце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подијељено: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4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дијела и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то: 2 горња дијела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се називају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преткоморе и 2 доња дијела који се називају коморе, а између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комора и преткомора се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налазе срчани залисци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05405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192" y="1175197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</a:p>
          <a:p>
            <a:pPr marL="457200" indent="-457200">
              <a:buAutoNum type="arabicPeriod"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Објасни како заштитити органе за крвоток?</a:t>
            </a:r>
          </a:p>
          <a:p>
            <a:pPr marL="457200" indent="-457200">
              <a:buAutoNum type="arabicPeriod"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су узроци болести органа за крвоток?</a:t>
            </a:r>
            <a:endParaRPr lang="bs-Latn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11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196</TotalTime>
  <Words>280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</dc:creator>
  <cp:lastModifiedBy>mm</cp:lastModifiedBy>
  <cp:revision>22</cp:revision>
  <dcterms:created xsi:type="dcterms:W3CDTF">2021-02-08T15:28:27Z</dcterms:created>
  <dcterms:modified xsi:type="dcterms:W3CDTF">2021-02-09T22:30:35Z</dcterms:modified>
</cp:coreProperties>
</file>