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9" r:id="rId13"/>
    <p:sldId id="270" r:id="rId14"/>
    <p:sldId id="271" r:id="rId15"/>
    <p:sldId id="274" r:id="rId16"/>
    <p:sldId id="277" r:id="rId17"/>
    <p:sldId id="275" r:id="rId18"/>
    <p:sldId id="272" r:id="rId19"/>
    <p:sldId id="278" r:id="rId20"/>
    <p:sldId id="273" r:id="rId21"/>
    <p:sldId id="279" r:id="rId22"/>
    <p:sldId id="280" r:id="rId23"/>
    <p:sldId id="281" r:id="rId24"/>
    <p:sldId id="282" r:id="rId25"/>
    <p:sldId id="283" r:id="rId26"/>
    <p:sldId id="284" r:id="rId27"/>
    <p:sldId id="276" r:id="rId28"/>
    <p:sldId id="285" r:id="rId29"/>
    <p:sldId id="265" r:id="rId30"/>
    <p:sldId id="28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F20D3-6992-489F-A56D-B9ACDD039740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E0562-1AD6-4916-B2DE-1000B176A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228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F20D3-6992-489F-A56D-B9ACDD039740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E0562-1AD6-4916-B2DE-1000B176A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1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F20D3-6992-489F-A56D-B9ACDD039740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E0562-1AD6-4916-B2DE-1000B176A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63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F20D3-6992-489F-A56D-B9ACDD039740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E0562-1AD6-4916-B2DE-1000B176A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38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F20D3-6992-489F-A56D-B9ACDD039740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E0562-1AD6-4916-B2DE-1000B176A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034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F20D3-6992-489F-A56D-B9ACDD039740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E0562-1AD6-4916-B2DE-1000B176A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131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F20D3-6992-489F-A56D-B9ACDD039740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E0562-1AD6-4916-B2DE-1000B176A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32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F20D3-6992-489F-A56D-B9ACDD039740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E0562-1AD6-4916-B2DE-1000B176A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063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F20D3-6992-489F-A56D-B9ACDD039740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E0562-1AD6-4916-B2DE-1000B176A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350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F20D3-6992-489F-A56D-B9ACDD039740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E0562-1AD6-4916-B2DE-1000B176A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670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F20D3-6992-489F-A56D-B9ACDD039740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E0562-1AD6-4916-B2DE-1000B176A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71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F20D3-6992-489F-A56D-B9ACDD039740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E0562-1AD6-4916-B2DE-1000B176A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069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592182"/>
          </a:xfrm>
        </p:spPr>
        <p:txBody>
          <a:bodyPr>
            <a:normAutofit/>
          </a:bodyPr>
          <a:lstStyle/>
          <a:p>
            <a:r>
              <a:rPr lang="sr-Cyrl-BA" sz="3200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Тем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ы</a:t>
            </a:r>
            <a:r>
              <a:rPr lang="sr-Cyrl-BA" sz="3200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 нашего урока: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sr-Cyrl-BA" sz="3200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Дни недели и котор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ый</a:t>
            </a:r>
            <a:r>
              <a:rPr lang="sr-Cyrl-BA" sz="3200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 час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11" y="592183"/>
            <a:ext cx="11773990" cy="673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3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052663" cy="668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978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1488"/>
          <a:stretch/>
        </p:blipFill>
        <p:spPr>
          <a:xfrm>
            <a:off x="69669" y="87086"/>
            <a:ext cx="11164388" cy="627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107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594" y="243840"/>
            <a:ext cx="11521440" cy="652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62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046" y="0"/>
            <a:ext cx="12043954" cy="708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13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9668" y="148046"/>
            <a:ext cx="12322628" cy="670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966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6754"/>
            <a:ext cx="11982994" cy="656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50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006" y="78376"/>
            <a:ext cx="11982994" cy="677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591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209006"/>
            <a:ext cx="12122330" cy="654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9817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0960" y="0"/>
            <a:ext cx="121658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0960"/>
            <a:ext cx="12131039" cy="687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36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383" y="148046"/>
            <a:ext cx="11547566" cy="662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7280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211" y="1"/>
            <a:ext cx="11843658" cy="652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9854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006" y="0"/>
            <a:ext cx="11843657" cy="697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81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211" y="78377"/>
            <a:ext cx="11991703" cy="691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3917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000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949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6389" y="191588"/>
            <a:ext cx="11460480" cy="657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4415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70857"/>
          </a:xfrm>
        </p:spPr>
        <p:txBody>
          <a:bodyPr/>
          <a:lstStyle/>
          <a:p>
            <a:r>
              <a:rPr lang="ru-RU" dirty="0" smtClean="0">
                <a:latin typeface="Bahnschrift Light Condensed" panose="020B0502040204020203" pitchFamily="34" charset="0"/>
              </a:rPr>
              <a:t>               </a:t>
            </a:r>
            <a:r>
              <a:rPr lang="ru-RU" dirty="0" smtClean="0">
                <a:solidFill>
                  <a:srgbClr val="00B0F0"/>
                </a:solidFill>
                <a:latin typeface="Bahnschrift Light Condensed" panose="020B0502040204020203" pitchFamily="34" charset="0"/>
              </a:rPr>
              <a:t>СКОЛЬКО ЧАСОВ? НЕЛЬЗЯ СКАЗАТЬ!</a:t>
            </a:r>
            <a:endParaRPr lang="en-US" dirty="0">
              <a:solidFill>
                <a:srgbClr val="00B0F0"/>
              </a:solidFill>
              <a:latin typeface="Bahnschrift Light Condensed" panose="020B0502040204020203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218" y="748938"/>
            <a:ext cx="11538856" cy="610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677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26" r="66904"/>
          <a:stretch/>
        </p:blipFill>
        <p:spPr>
          <a:xfrm rot="5400000">
            <a:off x="2682239" y="-2682240"/>
            <a:ext cx="6601099" cy="1196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822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BA" sz="6000" dirty="0" smtClean="0">
                <a:solidFill>
                  <a:srgbClr val="FFC000"/>
                </a:solidFill>
              </a:rPr>
              <a:t>            </a:t>
            </a:r>
            <a:r>
              <a:rPr lang="sr-Cyrl-BA" sz="6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Внимание!</a:t>
            </a:r>
            <a:endParaRPr lang="en-US" sz="6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r>
              <a:rPr lang="ru-RU" i="1" dirty="0" smtClean="0"/>
              <a:t>ЧАС ЈЕ САТ  ВРЕМЕНСКИ, КАДА КАЖЕМО ЧАСЫ МИСЛИМО УВИЈЕК НА ЧАСОВНИК,ЗИДНИ,РУЧНИ ИЛИ ДРУГИ САТ ТЈ. НА АПАРАТ КОЈИ НАМ ПОКАЗУЈЕ КОЛИКО ЈЕ САТИ! </a:t>
            </a:r>
            <a:br>
              <a:rPr lang="ru-RU" i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Касније ћемо учити да је то именица која има само множину!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5184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"/>
            <a:ext cx="10515600" cy="687977"/>
          </a:xfrm>
        </p:spPr>
        <p:txBody>
          <a:bodyPr>
            <a:normAutofit/>
          </a:bodyPr>
          <a:lstStyle/>
          <a:p>
            <a:r>
              <a:rPr lang="sr-Cyrl-BA" sz="3600" dirty="0" smtClean="0">
                <a:latin typeface="Bahnschrift SemiBold Condensed" panose="020B0502040204020203" pitchFamily="34" charset="0"/>
              </a:rPr>
              <a:t>                                     Домашнее задание!</a:t>
            </a:r>
            <a:endParaRPr lang="en-US" sz="3600" dirty="0">
              <a:latin typeface="Bahnschrift SemiBold Condensed" panose="020B0502040204020203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108" r="11557"/>
          <a:stretch/>
        </p:blipFill>
        <p:spPr>
          <a:xfrm rot="5400000">
            <a:off x="3200401" y="-2198911"/>
            <a:ext cx="6087288" cy="1189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5230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5794"/>
            <a:ext cx="12192000" cy="68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601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503" y="104504"/>
            <a:ext cx="12087497" cy="675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143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720" y="1"/>
            <a:ext cx="114517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83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2880"/>
            <a:ext cx="11773989" cy="674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0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377" y="104503"/>
            <a:ext cx="11930743" cy="661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5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1" y="182880"/>
            <a:ext cx="11756570" cy="684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371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" y="0"/>
            <a:ext cx="12035246" cy="678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903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669" y="0"/>
            <a:ext cx="118349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734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5795"/>
            <a:ext cx="12122331" cy="664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1066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51</Words>
  <Application>Microsoft Office PowerPoint</Application>
  <PresentationFormat>Widescreen</PresentationFormat>
  <Paragraphs>7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Bahnschrift</vt:lpstr>
      <vt:lpstr>Bahnschrift Light Condensed</vt:lpstr>
      <vt:lpstr>Bahnschrift SemiBold Condensed</vt:lpstr>
      <vt:lpstr>Calibri</vt:lpstr>
      <vt:lpstr>Calibri Light</vt:lpstr>
      <vt:lpstr>Office Theme</vt:lpstr>
      <vt:lpstr>Темы нашего урока: Дни недели и который час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СКОЛЬКО ЧАСОВ? НЕЛЬЗЯ СКАЗАТЬ!</vt:lpstr>
      <vt:lpstr>PowerPoint Presentation</vt:lpstr>
      <vt:lpstr>            Внимание!</vt:lpstr>
      <vt:lpstr>                                     Домашнее задание!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Темы нашего урока: Дни недели и который час</dc:title>
  <dc:creator>korisnik</dc:creator>
  <cp:lastModifiedBy>11. Kristina Mataruga</cp:lastModifiedBy>
  <cp:revision>9</cp:revision>
  <dcterms:created xsi:type="dcterms:W3CDTF">2021-02-07T09:21:59Z</dcterms:created>
  <dcterms:modified xsi:type="dcterms:W3CDTF">2021-02-16T11:10:51Z</dcterms:modified>
</cp:coreProperties>
</file>