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78" r:id="rId2"/>
  </p:sldMasterIdLst>
  <p:notesMasterIdLst>
    <p:notesMasterId r:id="rId17"/>
  </p:notesMasterIdLst>
  <p:sldIdLst>
    <p:sldId id="256" r:id="rId3"/>
    <p:sldId id="259" r:id="rId4"/>
    <p:sldId id="293" r:id="rId5"/>
    <p:sldId id="294" r:id="rId6"/>
    <p:sldId id="295" r:id="rId7"/>
    <p:sldId id="296" r:id="rId8"/>
    <p:sldId id="292" r:id="rId9"/>
    <p:sldId id="301" r:id="rId10"/>
    <p:sldId id="302" r:id="rId11"/>
    <p:sldId id="297" r:id="rId12"/>
    <p:sldId id="299" r:id="rId13"/>
    <p:sldId id="300" r:id="rId14"/>
    <p:sldId id="303" r:id="rId15"/>
    <p:sldId id="26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00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4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AF4B229-8E30-4950-B259-9BD90528AD7C}">
  <a:tblStyle styleId="{7AF4B229-8E30-4950-B259-9BD90528AD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71" autoAdjust="0"/>
    <p:restoredTop sz="94660"/>
  </p:normalViewPr>
  <p:slideViewPr>
    <p:cSldViewPr snapToGrid="0">
      <p:cViewPr varScale="1">
        <p:scale>
          <a:sx n="95" d="100"/>
          <a:sy n="95" d="100"/>
        </p:scale>
        <p:origin x="-90" y="-642"/>
      </p:cViewPr>
      <p:guideLst>
        <p:guide orient="horz" pos="2900"/>
        <p:guide orient="horz" pos="340"/>
        <p:guide pos="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919200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" name="Google Shape;41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0" name="Google Shape;41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706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76617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915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1465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93376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g9c0a0bcc54_0_16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2" name="Google Shape;4212;g9c0a0bcc54_0_16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990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483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1231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739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6156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94356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1231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1578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679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98"/>
            <a:ext cx="9143997" cy="5143304"/>
            <a:chOff x="245138" y="677329"/>
            <a:chExt cx="7171200" cy="44794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45138" y="677329"/>
              <a:ext cx="7171200" cy="4372100"/>
              <a:chOff x="245138" y="677329"/>
              <a:chExt cx="7171200" cy="4372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45138" y="5043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45138" y="4897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5138" y="4752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5138" y="4606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5138" y="4461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5138" y="4315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5138" y="4169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5138" y="4024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5138" y="3878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5138" y="37332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5138" y="3587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5138" y="3442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5138" y="32966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45138" y="3151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5138" y="3005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5138" y="2860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5138" y="2714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5138" y="2569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5138" y="2423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5138" y="2278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5138" y="2132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45138" y="1986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5138" y="1841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5138" y="1695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138" y="15505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5138" y="1404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5138" y="1259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45138" y="11139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5138" y="968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45138" y="822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5138" y="6773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04438" y="679929"/>
              <a:ext cx="6852600" cy="4476850"/>
              <a:chOff x="404438" y="679929"/>
              <a:chExt cx="6852600" cy="44768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2506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09138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3208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7730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13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545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2952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1362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9769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176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6583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4993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400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80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214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624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03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439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3846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2256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0663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070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77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5887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94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270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108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9518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92613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333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740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15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557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964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8371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81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188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595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002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12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82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27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343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43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>
            <a:off x="470602" y="728297"/>
            <a:ext cx="8202797" cy="3686905"/>
            <a:chOff x="661102" y="820575"/>
            <a:chExt cx="8202797" cy="3593825"/>
          </a:xfrm>
        </p:grpSpPr>
        <p:sp>
          <p:nvSpPr>
            <p:cNvPr id="89" name="Google Shape;89;p2"/>
            <p:cNvSpPr/>
            <p:nvPr/>
          </p:nvSpPr>
          <p:spPr>
            <a:xfrm>
              <a:off x="661102" y="820575"/>
              <a:ext cx="6693014" cy="32071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 flipH="1">
              <a:off x="2674605" y="1448707"/>
              <a:ext cx="6189294" cy="2965693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570965" y="-426977"/>
            <a:ext cx="5374897" cy="3417326"/>
            <a:chOff x="-570965" y="-426977"/>
            <a:chExt cx="5374897" cy="3417326"/>
          </a:xfrm>
        </p:grpSpPr>
        <p:sp>
          <p:nvSpPr>
            <p:cNvPr id="92" name="Google Shape;92;p2"/>
            <p:cNvSpPr/>
            <p:nvPr/>
          </p:nvSpPr>
          <p:spPr>
            <a:xfrm>
              <a:off x="45087" y="-99211"/>
              <a:ext cx="763651" cy="77586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4876" y="-78901"/>
              <a:ext cx="334778" cy="23417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5776" y="-40884"/>
              <a:ext cx="49502" cy="25515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8795" y="-22411"/>
              <a:ext cx="462800" cy="152631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rgbClr val="828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59551" y="-10878"/>
              <a:ext cx="190113" cy="20106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0426" y="6013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9471" y="-426977"/>
              <a:ext cx="762371" cy="779381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97072" y="-18482"/>
              <a:ext cx="108499" cy="283880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54095" y="-317262"/>
              <a:ext cx="220625" cy="219174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019465" y="378481"/>
              <a:ext cx="229799" cy="210091"/>
            </a:xfrm>
            <a:custGeom>
              <a:avLst/>
              <a:gdLst/>
              <a:ahLst/>
              <a:cxnLst/>
              <a:rect l="l" t="t" r="r" b="b"/>
              <a:pathLst>
                <a:path w="4308" h="4117" extrusionOk="0">
                  <a:moveTo>
                    <a:pt x="650" y="1"/>
                  </a:moveTo>
                  <a:cubicBezTo>
                    <a:pt x="469" y="1"/>
                    <a:pt x="360" y="16"/>
                    <a:pt x="360" y="16"/>
                  </a:cubicBezTo>
                  <a:cubicBezTo>
                    <a:pt x="28" y="144"/>
                    <a:pt x="1" y="271"/>
                    <a:pt x="451" y="271"/>
                  </a:cubicBezTo>
                  <a:cubicBezTo>
                    <a:pt x="473" y="271"/>
                    <a:pt x="496" y="271"/>
                    <a:pt x="520" y="270"/>
                  </a:cubicBezTo>
                  <a:cubicBezTo>
                    <a:pt x="555" y="268"/>
                    <a:pt x="615" y="263"/>
                    <a:pt x="696" y="263"/>
                  </a:cubicBezTo>
                  <a:cubicBezTo>
                    <a:pt x="1057" y="263"/>
                    <a:pt x="1846" y="365"/>
                    <a:pt x="2742" y="1261"/>
                  </a:cubicBezTo>
                  <a:cubicBezTo>
                    <a:pt x="4077" y="2572"/>
                    <a:pt x="3947" y="4117"/>
                    <a:pt x="4035" y="4117"/>
                  </a:cubicBezTo>
                  <a:cubicBezTo>
                    <a:pt x="4045" y="4117"/>
                    <a:pt x="4059" y="4094"/>
                    <a:pt x="4080" y="4044"/>
                  </a:cubicBezTo>
                  <a:cubicBezTo>
                    <a:pt x="4281" y="3589"/>
                    <a:pt x="4307" y="2398"/>
                    <a:pt x="2969" y="966"/>
                  </a:cubicBezTo>
                  <a:cubicBezTo>
                    <a:pt x="2167" y="115"/>
                    <a:pt x="1143" y="1"/>
                    <a:pt x="65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18310" y="97509"/>
              <a:ext cx="218064" cy="67053"/>
            </a:xfrm>
            <a:custGeom>
              <a:avLst/>
              <a:gdLst/>
              <a:ahLst/>
              <a:cxnLst/>
              <a:rect l="l" t="t" r="r" b="b"/>
              <a:pathLst>
                <a:path w="4088" h="1314" extrusionOk="0">
                  <a:moveTo>
                    <a:pt x="3249" y="1"/>
                  </a:moveTo>
                  <a:cubicBezTo>
                    <a:pt x="3176" y="1"/>
                    <a:pt x="3100" y="7"/>
                    <a:pt x="3020" y="22"/>
                  </a:cubicBezTo>
                  <a:cubicBezTo>
                    <a:pt x="2445" y="143"/>
                    <a:pt x="90" y="1160"/>
                    <a:pt x="90" y="1160"/>
                  </a:cubicBezTo>
                  <a:cubicBezTo>
                    <a:pt x="1" y="1268"/>
                    <a:pt x="29" y="1313"/>
                    <a:pt x="135" y="1313"/>
                  </a:cubicBezTo>
                  <a:cubicBezTo>
                    <a:pt x="541" y="1313"/>
                    <a:pt x="2078" y="662"/>
                    <a:pt x="2565" y="397"/>
                  </a:cubicBezTo>
                  <a:cubicBezTo>
                    <a:pt x="2736" y="302"/>
                    <a:pt x="2931" y="270"/>
                    <a:pt x="3123" y="270"/>
                  </a:cubicBezTo>
                  <a:cubicBezTo>
                    <a:pt x="3532" y="270"/>
                    <a:pt x="3927" y="417"/>
                    <a:pt x="4045" y="417"/>
                  </a:cubicBezTo>
                  <a:cubicBezTo>
                    <a:pt x="4075" y="417"/>
                    <a:pt x="4087" y="407"/>
                    <a:pt x="4077" y="384"/>
                  </a:cubicBezTo>
                  <a:cubicBezTo>
                    <a:pt x="4020" y="257"/>
                    <a:pt x="3704" y="1"/>
                    <a:pt x="324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30187" y="125219"/>
              <a:ext cx="27045" cy="24494"/>
            </a:xfrm>
            <a:custGeom>
              <a:avLst/>
              <a:gdLst/>
              <a:ahLst/>
              <a:cxnLst/>
              <a:rect l="l" t="t" r="r" b="b"/>
              <a:pathLst>
                <a:path w="507" h="480" extrusionOk="0">
                  <a:moveTo>
                    <a:pt x="167" y="1"/>
                  </a:moveTo>
                  <a:cubicBezTo>
                    <a:pt x="1" y="1"/>
                    <a:pt x="267" y="480"/>
                    <a:pt x="380" y="480"/>
                  </a:cubicBezTo>
                  <a:cubicBezTo>
                    <a:pt x="394" y="480"/>
                    <a:pt x="405" y="472"/>
                    <a:pt x="413" y="456"/>
                  </a:cubicBezTo>
                  <a:cubicBezTo>
                    <a:pt x="507" y="296"/>
                    <a:pt x="226" y="15"/>
                    <a:pt x="226" y="15"/>
                  </a:cubicBezTo>
                  <a:cubicBezTo>
                    <a:pt x="202" y="5"/>
                    <a:pt x="182" y="1"/>
                    <a:pt x="16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246" y="1430260"/>
              <a:ext cx="430314" cy="725494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5502" y="1504509"/>
              <a:ext cx="141358" cy="342973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0513" y="1861872"/>
              <a:ext cx="28592" cy="32047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8882" y="2295014"/>
              <a:ext cx="673182" cy="695335"/>
            </a:xfrm>
            <a:custGeom>
              <a:avLst/>
              <a:gdLst/>
              <a:ahLst/>
              <a:cxnLst/>
              <a:rect l="l" t="t" r="r" b="b"/>
              <a:pathLst>
                <a:path w="12620" h="13626" extrusionOk="0">
                  <a:moveTo>
                    <a:pt x="6486" y="3040"/>
                  </a:moveTo>
                  <a:cubicBezTo>
                    <a:pt x="6710" y="3040"/>
                    <a:pt x="6938" y="3081"/>
                    <a:pt x="7159" y="3166"/>
                  </a:cubicBezTo>
                  <a:cubicBezTo>
                    <a:pt x="8136" y="3527"/>
                    <a:pt x="8631" y="4624"/>
                    <a:pt x="8257" y="5601"/>
                  </a:cubicBezTo>
                  <a:cubicBezTo>
                    <a:pt x="7976" y="6361"/>
                    <a:pt x="7248" y="6830"/>
                    <a:pt x="6479" y="6830"/>
                  </a:cubicBezTo>
                  <a:cubicBezTo>
                    <a:pt x="6260" y="6830"/>
                    <a:pt x="6038" y="6792"/>
                    <a:pt x="5821" y="6712"/>
                  </a:cubicBezTo>
                  <a:cubicBezTo>
                    <a:pt x="4844" y="6337"/>
                    <a:pt x="4349" y="5240"/>
                    <a:pt x="4711" y="4263"/>
                  </a:cubicBezTo>
                  <a:cubicBezTo>
                    <a:pt x="5000" y="3508"/>
                    <a:pt x="5722" y="3040"/>
                    <a:pt x="6486" y="3040"/>
                  </a:cubicBezTo>
                  <a:close/>
                  <a:moveTo>
                    <a:pt x="6295" y="1"/>
                  </a:moveTo>
                  <a:cubicBezTo>
                    <a:pt x="4477" y="1"/>
                    <a:pt x="2620" y="894"/>
                    <a:pt x="1646" y="3366"/>
                  </a:cubicBezTo>
                  <a:cubicBezTo>
                    <a:pt x="0" y="7582"/>
                    <a:pt x="4349" y="9361"/>
                    <a:pt x="4349" y="9361"/>
                  </a:cubicBezTo>
                  <a:cubicBezTo>
                    <a:pt x="4349" y="9361"/>
                    <a:pt x="3640" y="9856"/>
                    <a:pt x="2422" y="10699"/>
                  </a:cubicBezTo>
                  <a:cubicBezTo>
                    <a:pt x="1205" y="11543"/>
                    <a:pt x="522" y="11931"/>
                    <a:pt x="1553" y="13015"/>
                  </a:cubicBezTo>
                  <a:cubicBezTo>
                    <a:pt x="1977" y="13458"/>
                    <a:pt x="2418" y="13625"/>
                    <a:pt x="2851" y="13625"/>
                  </a:cubicBezTo>
                  <a:cubicBezTo>
                    <a:pt x="3879" y="13625"/>
                    <a:pt x="4855" y="12683"/>
                    <a:pt x="5420" y="12279"/>
                  </a:cubicBezTo>
                  <a:cubicBezTo>
                    <a:pt x="6223" y="11690"/>
                    <a:pt x="7855" y="10873"/>
                    <a:pt x="10237" y="8679"/>
                  </a:cubicBezTo>
                  <a:cubicBezTo>
                    <a:pt x="12619" y="6484"/>
                    <a:pt x="11977" y="2657"/>
                    <a:pt x="9755" y="1092"/>
                  </a:cubicBezTo>
                  <a:cubicBezTo>
                    <a:pt x="8837" y="444"/>
                    <a:pt x="7576" y="1"/>
                    <a:pt x="6295" y="1"/>
                  </a:cubicBezTo>
                  <a:close/>
                </a:path>
              </a:pathLst>
            </a:custGeom>
            <a:solidFill>
              <a:srgbClr val="AC2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3022" y="2379775"/>
              <a:ext cx="102631" cy="336186"/>
            </a:xfrm>
            <a:custGeom>
              <a:avLst/>
              <a:gdLst/>
              <a:ahLst/>
              <a:cxnLst/>
              <a:rect l="l" t="t" r="r" b="b"/>
              <a:pathLst>
                <a:path w="1924" h="6588" extrusionOk="0">
                  <a:moveTo>
                    <a:pt x="326" y="1"/>
                  </a:moveTo>
                  <a:cubicBezTo>
                    <a:pt x="168" y="1"/>
                    <a:pt x="249" y="209"/>
                    <a:pt x="599" y="528"/>
                  </a:cubicBezTo>
                  <a:cubicBezTo>
                    <a:pt x="759" y="675"/>
                    <a:pt x="1455" y="1331"/>
                    <a:pt x="1469" y="3137"/>
                  </a:cubicBezTo>
                  <a:cubicBezTo>
                    <a:pt x="1481" y="5409"/>
                    <a:pt x="0" y="6588"/>
                    <a:pt x="193" y="6588"/>
                  </a:cubicBezTo>
                  <a:cubicBezTo>
                    <a:pt x="209" y="6588"/>
                    <a:pt x="236" y="6579"/>
                    <a:pt x="278" y="6563"/>
                  </a:cubicBezTo>
                  <a:cubicBezTo>
                    <a:pt x="826" y="6349"/>
                    <a:pt x="1924" y="5372"/>
                    <a:pt x="1883" y="3097"/>
                  </a:cubicBezTo>
                  <a:cubicBezTo>
                    <a:pt x="1857" y="822"/>
                    <a:pt x="532" y="59"/>
                    <a:pt x="532" y="59"/>
                  </a:cubicBezTo>
                  <a:cubicBezTo>
                    <a:pt x="442" y="19"/>
                    <a:pt x="373" y="1"/>
                    <a:pt x="32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775" y="2322673"/>
              <a:ext cx="125302" cy="53786"/>
            </a:xfrm>
            <a:custGeom>
              <a:avLst/>
              <a:gdLst/>
              <a:ahLst/>
              <a:cxnLst/>
              <a:rect l="l" t="t" r="r" b="b"/>
              <a:pathLst>
                <a:path w="2349" h="1054" extrusionOk="0">
                  <a:moveTo>
                    <a:pt x="442" y="1"/>
                  </a:moveTo>
                  <a:lnTo>
                    <a:pt x="442" y="1"/>
                  </a:lnTo>
                  <a:cubicBezTo>
                    <a:pt x="0" y="108"/>
                    <a:pt x="656" y="322"/>
                    <a:pt x="1071" y="483"/>
                  </a:cubicBezTo>
                  <a:cubicBezTo>
                    <a:pt x="1531" y="657"/>
                    <a:pt x="2149" y="1054"/>
                    <a:pt x="2286" y="1054"/>
                  </a:cubicBezTo>
                  <a:cubicBezTo>
                    <a:pt x="2348" y="1054"/>
                    <a:pt x="2311" y="972"/>
                    <a:pt x="2114" y="750"/>
                  </a:cubicBezTo>
                  <a:cubicBezTo>
                    <a:pt x="1700" y="282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5398" y="2312773"/>
              <a:ext cx="30672" cy="16636"/>
            </a:xfrm>
            <a:custGeom>
              <a:avLst/>
              <a:gdLst/>
              <a:ahLst/>
              <a:cxnLst/>
              <a:rect l="l" t="t" r="r" b="b"/>
              <a:pathLst>
                <a:path w="575" h="326" extrusionOk="0">
                  <a:moveTo>
                    <a:pt x="204" y="1"/>
                  </a:moveTo>
                  <a:cubicBezTo>
                    <a:pt x="105" y="1"/>
                    <a:pt x="1" y="57"/>
                    <a:pt x="101" y="168"/>
                  </a:cubicBezTo>
                  <a:cubicBezTo>
                    <a:pt x="177" y="252"/>
                    <a:pt x="347" y="326"/>
                    <a:pt x="460" y="326"/>
                  </a:cubicBezTo>
                  <a:cubicBezTo>
                    <a:pt x="527" y="326"/>
                    <a:pt x="574" y="300"/>
                    <a:pt x="569" y="235"/>
                  </a:cubicBezTo>
                  <a:cubicBezTo>
                    <a:pt x="556" y="61"/>
                    <a:pt x="262" y="8"/>
                    <a:pt x="262" y="8"/>
                  </a:cubicBezTo>
                  <a:cubicBezTo>
                    <a:pt x="244" y="3"/>
                    <a:pt x="224" y="1"/>
                    <a:pt x="20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15067" y="-347319"/>
              <a:ext cx="688865" cy="754683"/>
            </a:xfrm>
            <a:custGeom>
              <a:avLst/>
              <a:gdLst/>
              <a:ahLst/>
              <a:cxnLst/>
              <a:rect l="l" t="t" r="r" b="b"/>
              <a:pathLst>
                <a:path w="12914" h="14789" extrusionOk="0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05818" y="-318895"/>
              <a:ext cx="171336" cy="250455"/>
            </a:xfrm>
            <a:custGeom>
              <a:avLst/>
              <a:gdLst/>
              <a:ahLst/>
              <a:cxnLst/>
              <a:rect l="l" t="t" r="r" b="b"/>
              <a:pathLst>
                <a:path w="3212" h="4908" extrusionOk="0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5426" y="56941"/>
              <a:ext cx="107112" cy="272959"/>
            </a:xfrm>
            <a:custGeom>
              <a:avLst/>
              <a:gdLst/>
              <a:ahLst/>
              <a:cxnLst/>
              <a:rect l="l" t="t" r="r" b="b"/>
              <a:pathLst>
                <a:path w="2008" h="5349" extrusionOk="0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97513" y="-62265"/>
              <a:ext cx="40754" cy="31077"/>
            </a:xfrm>
            <a:custGeom>
              <a:avLst/>
              <a:gdLst/>
              <a:ahLst/>
              <a:cxnLst/>
              <a:rect l="l" t="t" r="r" b="b"/>
              <a:pathLst>
                <a:path w="764" h="609" extrusionOk="0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44492" y="750030"/>
              <a:ext cx="836890" cy="548930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27" y="1019366"/>
              <a:ext cx="232360" cy="184933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203" y="1151126"/>
              <a:ext cx="273700" cy="131147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1973" y="1171997"/>
              <a:ext cx="42034" cy="25311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8222" y="216358"/>
              <a:ext cx="690305" cy="740496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65970" y="250089"/>
              <a:ext cx="333337" cy="198864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91786" y="471508"/>
              <a:ext cx="32539" cy="36946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67988" y="54695"/>
              <a:ext cx="501900" cy="410894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rgbClr val="EF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44782" y="81180"/>
              <a:ext cx="22831" cy="103642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39341" y="67759"/>
              <a:ext cx="15416" cy="13217"/>
            </a:xfrm>
            <a:custGeom>
              <a:avLst/>
              <a:gdLst/>
              <a:ahLst/>
              <a:cxnLst/>
              <a:rect l="l" t="t" r="r" b="b"/>
              <a:pathLst>
                <a:path w="289" h="259" extrusionOk="0">
                  <a:moveTo>
                    <a:pt x="183" y="0"/>
                  </a:moveTo>
                  <a:cubicBezTo>
                    <a:pt x="44" y="0"/>
                    <a:pt x="1" y="259"/>
                    <a:pt x="66" y="259"/>
                  </a:cubicBezTo>
                  <a:cubicBezTo>
                    <a:pt x="69" y="259"/>
                    <a:pt x="72" y="258"/>
                    <a:pt x="75" y="257"/>
                  </a:cubicBezTo>
                  <a:cubicBezTo>
                    <a:pt x="182" y="244"/>
                    <a:pt x="289" y="43"/>
                    <a:pt x="289" y="43"/>
                  </a:cubicBezTo>
                  <a:cubicBezTo>
                    <a:pt x="249" y="13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5031" y="528050"/>
              <a:ext cx="447224" cy="180544"/>
            </a:xfrm>
            <a:custGeom>
              <a:avLst/>
              <a:gdLst/>
              <a:ahLst/>
              <a:cxnLst/>
              <a:rect l="l" t="t" r="r" b="b"/>
              <a:pathLst>
                <a:path w="8384" h="3538" extrusionOk="0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02868" y="554789"/>
              <a:ext cx="237481" cy="50111"/>
            </a:xfrm>
            <a:custGeom>
              <a:avLst/>
              <a:gdLst/>
              <a:ahLst/>
              <a:cxnLst/>
              <a:rect l="l" t="t" r="r" b="b"/>
              <a:pathLst>
                <a:path w="4452" h="982" extrusionOk="0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44670" y="606432"/>
              <a:ext cx="36593" cy="11227"/>
            </a:xfrm>
            <a:custGeom>
              <a:avLst/>
              <a:gdLst/>
              <a:ahLst/>
              <a:cxnLst/>
              <a:rect l="l" t="t" r="r" b="b"/>
              <a:pathLst>
                <a:path w="686" h="220" extrusionOk="0">
                  <a:moveTo>
                    <a:pt x="235" y="1"/>
                  </a:moveTo>
                  <a:cubicBezTo>
                    <a:pt x="129" y="1"/>
                    <a:pt x="1" y="10"/>
                    <a:pt x="17" y="59"/>
                  </a:cubicBezTo>
                  <a:cubicBezTo>
                    <a:pt x="39" y="125"/>
                    <a:pt x="428" y="219"/>
                    <a:pt x="584" y="219"/>
                  </a:cubicBezTo>
                  <a:cubicBezTo>
                    <a:pt x="617" y="219"/>
                    <a:pt x="639" y="215"/>
                    <a:pt x="646" y="206"/>
                  </a:cubicBezTo>
                  <a:cubicBezTo>
                    <a:pt x="686" y="152"/>
                    <a:pt x="512" y="19"/>
                    <a:pt x="365" y="5"/>
                  </a:cubicBezTo>
                  <a:cubicBezTo>
                    <a:pt x="365" y="5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914" y="2128708"/>
              <a:ext cx="1079385" cy="821430"/>
            </a:xfrm>
            <a:custGeom>
              <a:avLst/>
              <a:gdLst/>
              <a:ahLst/>
              <a:cxnLst/>
              <a:rect l="l" t="t" r="r" b="b"/>
              <a:pathLst>
                <a:path w="20235" h="16097" extrusionOk="0">
                  <a:moveTo>
                    <a:pt x="18877" y="0"/>
                  </a:moveTo>
                  <a:cubicBezTo>
                    <a:pt x="18808" y="0"/>
                    <a:pt x="18738" y="2"/>
                    <a:pt x="18669" y="2"/>
                  </a:cubicBezTo>
                  <a:cubicBezTo>
                    <a:pt x="18667" y="2"/>
                    <a:pt x="18666" y="2"/>
                    <a:pt x="18665" y="2"/>
                  </a:cubicBezTo>
                  <a:cubicBezTo>
                    <a:pt x="18078" y="2"/>
                    <a:pt x="6062" y="2879"/>
                    <a:pt x="5608" y="3026"/>
                  </a:cubicBezTo>
                  <a:cubicBezTo>
                    <a:pt x="4952" y="3253"/>
                    <a:pt x="5555" y="5729"/>
                    <a:pt x="6478" y="11389"/>
                  </a:cubicBezTo>
                  <a:cubicBezTo>
                    <a:pt x="6481" y="11407"/>
                    <a:pt x="6476" y="11415"/>
                    <a:pt x="6465" y="11415"/>
                  </a:cubicBezTo>
                  <a:cubicBezTo>
                    <a:pt x="6274" y="11415"/>
                    <a:pt x="4113" y="8967"/>
                    <a:pt x="3573" y="8967"/>
                  </a:cubicBezTo>
                  <a:cubicBezTo>
                    <a:pt x="3569" y="8967"/>
                    <a:pt x="3565" y="8967"/>
                    <a:pt x="3561" y="8967"/>
                  </a:cubicBezTo>
                  <a:cubicBezTo>
                    <a:pt x="3012" y="9007"/>
                    <a:pt x="697" y="12272"/>
                    <a:pt x="657" y="12353"/>
                  </a:cubicBezTo>
                  <a:cubicBezTo>
                    <a:pt x="1" y="13774"/>
                    <a:pt x="909" y="14204"/>
                    <a:pt x="1394" y="14204"/>
                  </a:cubicBezTo>
                  <a:cubicBezTo>
                    <a:pt x="1502" y="14204"/>
                    <a:pt x="1590" y="14183"/>
                    <a:pt x="1634" y="14146"/>
                  </a:cubicBezTo>
                  <a:cubicBezTo>
                    <a:pt x="1848" y="13972"/>
                    <a:pt x="3909" y="11751"/>
                    <a:pt x="3909" y="11751"/>
                  </a:cubicBezTo>
                  <a:cubicBezTo>
                    <a:pt x="3909" y="11751"/>
                    <a:pt x="7615" y="16006"/>
                    <a:pt x="8338" y="16086"/>
                  </a:cubicBezTo>
                  <a:cubicBezTo>
                    <a:pt x="8390" y="16093"/>
                    <a:pt x="8440" y="16096"/>
                    <a:pt x="8488" y="16096"/>
                  </a:cubicBezTo>
                  <a:cubicBezTo>
                    <a:pt x="9101" y="16096"/>
                    <a:pt x="9340" y="15547"/>
                    <a:pt x="9154" y="14641"/>
                  </a:cubicBezTo>
                  <a:cubicBezTo>
                    <a:pt x="9074" y="14280"/>
                    <a:pt x="7575" y="4779"/>
                    <a:pt x="7575" y="4779"/>
                  </a:cubicBezTo>
                  <a:cubicBezTo>
                    <a:pt x="7575" y="4779"/>
                    <a:pt x="17879" y="2437"/>
                    <a:pt x="18695" y="2250"/>
                  </a:cubicBezTo>
                  <a:cubicBezTo>
                    <a:pt x="19498" y="2076"/>
                    <a:pt x="20234" y="1728"/>
                    <a:pt x="19993" y="831"/>
                  </a:cubicBezTo>
                  <a:cubicBezTo>
                    <a:pt x="19784" y="51"/>
                    <a:pt x="19341" y="0"/>
                    <a:pt x="18877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9807" y="2161214"/>
              <a:ext cx="402949" cy="80474"/>
            </a:xfrm>
            <a:custGeom>
              <a:avLst/>
              <a:gdLst/>
              <a:ahLst/>
              <a:cxnLst/>
              <a:rect l="l" t="t" r="r" b="b"/>
              <a:pathLst>
                <a:path w="7554" h="1577" extrusionOk="0">
                  <a:moveTo>
                    <a:pt x="7127" y="0"/>
                  </a:moveTo>
                  <a:cubicBezTo>
                    <a:pt x="6313" y="0"/>
                    <a:pt x="171" y="1452"/>
                    <a:pt x="171" y="1452"/>
                  </a:cubicBezTo>
                  <a:cubicBezTo>
                    <a:pt x="1" y="1539"/>
                    <a:pt x="20" y="1577"/>
                    <a:pt x="177" y="1577"/>
                  </a:cubicBezTo>
                  <a:cubicBezTo>
                    <a:pt x="1161" y="1577"/>
                    <a:pt x="7554" y="111"/>
                    <a:pt x="7196" y="7"/>
                  </a:cubicBezTo>
                  <a:cubicBezTo>
                    <a:pt x="7181" y="2"/>
                    <a:pt x="7158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02408" y="2148711"/>
              <a:ext cx="56223" cy="13931"/>
            </a:xfrm>
            <a:custGeom>
              <a:avLst/>
              <a:gdLst/>
              <a:ahLst/>
              <a:cxnLst/>
              <a:rect l="l" t="t" r="r" b="b"/>
              <a:pathLst>
                <a:path w="1054" h="273" extrusionOk="0">
                  <a:moveTo>
                    <a:pt x="688" y="0"/>
                  </a:moveTo>
                  <a:cubicBezTo>
                    <a:pt x="386" y="0"/>
                    <a:pt x="37" y="198"/>
                    <a:pt x="37" y="198"/>
                  </a:cubicBezTo>
                  <a:cubicBezTo>
                    <a:pt x="0" y="252"/>
                    <a:pt x="50" y="273"/>
                    <a:pt x="140" y="273"/>
                  </a:cubicBezTo>
                  <a:cubicBezTo>
                    <a:pt x="412" y="273"/>
                    <a:pt x="1054" y="85"/>
                    <a:pt x="853" y="24"/>
                  </a:cubicBezTo>
                  <a:cubicBezTo>
                    <a:pt x="802" y="7"/>
                    <a:pt x="746" y="0"/>
                    <a:pt x="6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35082" y="-303178"/>
              <a:ext cx="1291955" cy="660175"/>
            </a:xfrm>
            <a:custGeom>
              <a:avLst/>
              <a:gdLst/>
              <a:ahLst/>
              <a:cxnLst/>
              <a:rect l="l" t="t" r="r" b="b"/>
              <a:pathLst>
                <a:path w="24220" h="12937" extrusionOk="0">
                  <a:moveTo>
                    <a:pt x="10291" y="1"/>
                  </a:moveTo>
                  <a:cubicBezTo>
                    <a:pt x="9626" y="1"/>
                    <a:pt x="8942" y="2473"/>
                    <a:pt x="7065" y="7740"/>
                  </a:cubicBezTo>
                  <a:cubicBezTo>
                    <a:pt x="7060" y="7753"/>
                    <a:pt x="7055" y="7759"/>
                    <a:pt x="7048" y="7759"/>
                  </a:cubicBezTo>
                  <a:cubicBezTo>
                    <a:pt x="6894" y="7759"/>
                    <a:pt x="6148" y="4439"/>
                    <a:pt x="5673" y="4208"/>
                  </a:cubicBezTo>
                  <a:cubicBezTo>
                    <a:pt x="5643" y="4194"/>
                    <a:pt x="5601" y="4187"/>
                    <a:pt x="5549" y="4187"/>
                  </a:cubicBezTo>
                  <a:cubicBezTo>
                    <a:pt x="4750" y="4187"/>
                    <a:pt x="1573" y="5723"/>
                    <a:pt x="1498" y="5773"/>
                  </a:cubicBezTo>
                  <a:cubicBezTo>
                    <a:pt x="0" y="6881"/>
                    <a:pt x="1114" y="7823"/>
                    <a:pt x="1458" y="7823"/>
                  </a:cubicBezTo>
                  <a:cubicBezTo>
                    <a:pt x="1468" y="7823"/>
                    <a:pt x="1477" y="7822"/>
                    <a:pt x="1485" y="7821"/>
                  </a:cubicBezTo>
                  <a:cubicBezTo>
                    <a:pt x="1766" y="7767"/>
                    <a:pt x="4643" y="6817"/>
                    <a:pt x="4643" y="6817"/>
                  </a:cubicBezTo>
                  <a:cubicBezTo>
                    <a:pt x="4643" y="6817"/>
                    <a:pt x="5820" y="12330"/>
                    <a:pt x="6423" y="12759"/>
                  </a:cubicBezTo>
                  <a:cubicBezTo>
                    <a:pt x="6592" y="12879"/>
                    <a:pt x="6754" y="12937"/>
                    <a:pt x="6906" y="12937"/>
                  </a:cubicBezTo>
                  <a:cubicBezTo>
                    <a:pt x="7295" y="12937"/>
                    <a:pt x="7620" y="12558"/>
                    <a:pt x="7841" y="11875"/>
                  </a:cubicBezTo>
                  <a:cubicBezTo>
                    <a:pt x="7948" y="11527"/>
                    <a:pt x="11213" y="2482"/>
                    <a:pt x="11213" y="2482"/>
                  </a:cubicBezTo>
                  <a:cubicBezTo>
                    <a:pt x="11213" y="2482"/>
                    <a:pt x="21370" y="5412"/>
                    <a:pt x="22173" y="5640"/>
                  </a:cubicBezTo>
                  <a:cubicBezTo>
                    <a:pt x="22457" y="5721"/>
                    <a:pt x="22744" y="5781"/>
                    <a:pt x="23006" y="5781"/>
                  </a:cubicBezTo>
                  <a:cubicBezTo>
                    <a:pt x="23472" y="5781"/>
                    <a:pt x="23855" y="5593"/>
                    <a:pt x="23993" y="5011"/>
                  </a:cubicBezTo>
                  <a:cubicBezTo>
                    <a:pt x="24220" y="4114"/>
                    <a:pt x="23712" y="3913"/>
                    <a:pt x="23243" y="3646"/>
                  </a:cubicBezTo>
                  <a:cubicBezTo>
                    <a:pt x="22775" y="3378"/>
                    <a:pt x="10812" y="86"/>
                    <a:pt x="10343" y="6"/>
                  </a:cubicBezTo>
                  <a:cubicBezTo>
                    <a:pt x="10326" y="2"/>
                    <a:pt x="10308" y="1"/>
                    <a:pt x="10291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4196" y="-226429"/>
              <a:ext cx="428874" cy="109970"/>
            </a:xfrm>
            <a:custGeom>
              <a:avLst/>
              <a:gdLst/>
              <a:ahLst/>
              <a:cxnLst/>
              <a:rect l="l" t="t" r="r" b="b"/>
              <a:pathLst>
                <a:path w="8040" h="2155" extrusionOk="0">
                  <a:moveTo>
                    <a:pt x="1140" y="0"/>
                  </a:moveTo>
                  <a:cubicBezTo>
                    <a:pt x="1" y="0"/>
                    <a:pt x="7358" y="2155"/>
                    <a:pt x="7987" y="2155"/>
                  </a:cubicBezTo>
                  <a:cubicBezTo>
                    <a:pt x="8026" y="2155"/>
                    <a:pt x="8039" y="2146"/>
                    <a:pt x="8022" y="2128"/>
                  </a:cubicBezTo>
                  <a:cubicBezTo>
                    <a:pt x="7728" y="1821"/>
                    <a:pt x="1171" y="1"/>
                    <a:pt x="1171" y="1"/>
                  </a:cubicBezTo>
                  <a:cubicBezTo>
                    <a:pt x="1160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2750" y="-115133"/>
              <a:ext cx="55209" cy="15666"/>
            </a:xfrm>
            <a:custGeom>
              <a:avLst/>
              <a:gdLst/>
              <a:ahLst/>
              <a:cxnLst/>
              <a:rect l="l" t="t" r="r" b="b"/>
              <a:pathLst>
                <a:path w="1035" h="307" extrusionOk="0">
                  <a:moveTo>
                    <a:pt x="190" y="1"/>
                  </a:moveTo>
                  <a:cubicBezTo>
                    <a:pt x="181" y="1"/>
                    <a:pt x="176" y="1"/>
                    <a:pt x="176" y="1"/>
                  </a:cubicBezTo>
                  <a:cubicBezTo>
                    <a:pt x="0" y="94"/>
                    <a:pt x="693" y="306"/>
                    <a:pt x="932" y="306"/>
                  </a:cubicBezTo>
                  <a:cubicBezTo>
                    <a:pt x="1003" y="306"/>
                    <a:pt x="1035" y="288"/>
                    <a:pt x="992" y="242"/>
                  </a:cubicBezTo>
                  <a:cubicBezTo>
                    <a:pt x="774" y="12"/>
                    <a:pt x="282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9313" y="-358086"/>
              <a:ext cx="525104" cy="787903"/>
            </a:xfrm>
            <a:custGeom>
              <a:avLst/>
              <a:gdLst/>
              <a:ahLst/>
              <a:cxnLst/>
              <a:rect l="l" t="t" r="r" b="b"/>
              <a:pathLst>
                <a:path w="9844" h="15440" extrusionOk="0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0988" y="-103345"/>
              <a:ext cx="36326" cy="413190"/>
            </a:xfrm>
            <a:custGeom>
              <a:avLst/>
              <a:gdLst/>
              <a:ahLst/>
              <a:cxnLst/>
              <a:rect l="l" t="t" r="r" b="b"/>
              <a:pathLst>
                <a:path w="681" h="8097" extrusionOk="0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13042" y="531571"/>
              <a:ext cx="312000" cy="290922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24989" y="845660"/>
              <a:ext cx="312000" cy="291636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1157" y="588112"/>
              <a:ext cx="509421" cy="489123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31159" y="564587"/>
              <a:ext cx="76013" cy="2068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51001" y="870512"/>
              <a:ext cx="75960" cy="206825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6127" y="620210"/>
              <a:ext cx="245642" cy="23055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570965" y="1893459"/>
              <a:ext cx="704441" cy="748151"/>
            </a:xfrm>
            <a:custGeom>
              <a:avLst/>
              <a:gdLst/>
              <a:ahLst/>
              <a:cxnLst/>
              <a:rect l="l" t="t" r="r" b="b"/>
              <a:pathLst>
                <a:path w="13206" h="14661" extrusionOk="0">
                  <a:moveTo>
                    <a:pt x="6159" y="7396"/>
                  </a:moveTo>
                  <a:cubicBezTo>
                    <a:pt x="6722" y="7396"/>
                    <a:pt x="7282" y="7625"/>
                    <a:pt x="7693" y="8077"/>
                  </a:cubicBezTo>
                  <a:cubicBezTo>
                    <a:pt x="8469" y="8934"/>
                    <a:pt x="8415" y="10245"/>
                    <a:pt x="7559" y="11021"/>
                  </a:cubicBezTo>
                  <a:cubicBezTo>
                    <a:pt x="7155" y="11387"/>
                    <a:pt x="6647" y="11569"/>
                    <a:pt x="6142" y="11569"/>
                  </a:cubicBezTo>
                  <a:cubicBezTo>
                    <a:pt x="5576" y="11569"/>
                    <a:pt x="5012" y="11340"/>
                    <a:pt x="4602" y="10887"/>
                  </a:cubicBezTo>
                  <a:cubicBezTo>
                    <a:pt x="3825" y="10031"/>
                    <a:pt x="3892" y="8720"/>
                    <a:pt x="4749" y="7944"/>
                  </a:cubicBezTo>
                  <a:cubicBezTo>
                    <a:pt x="5152" y="7578"/>
                    <a:pt x="5657" y="7396"/>
                    <a:pt x="6159" y="7396"/>
                  </a:cubicBezTo>
                  <a:close/>
                  <a:moveTo>
                    <a:pt x="1717" y="0"/>
                  </a:moveTo>
                  <a:cubicBezTo>
                    <a:pt x="939" y="0"/>
                    <a:pt x="1" y="791"/>
                    <a:pt x="119" y="2283"/>
                  </a:cubicBezTo>
                  <a:cubicBezTo>
                    <a:pt x="119" y="2283"/>
                    <a:pt x="507" y="8720"/>
                    <a:pt x="1524" y="11623"/>
                  </a:cubicBezTo>
                  <a:cubicBezTo>
                    <a:pt x="2229" y="13675"/>
                    <a:pt x="4271" y="14661"/>
                    <a:pt x="6180" y="14661"/>
                  </a:cubicBezTo>
                  <a:cubicBezTo>
                    <a:pt x="6986" y="14661"/>
                    <a:pt x="7768" y="14485"/>
                    <a:pt x="8415" y="14139"/>
                  </a:cubicBezTo>
                  <a:cubicBezTo>
                    <a:pt x="10503" y="13029"/>
                    <a:pt x="13206" y="9349"/>
                    <a:pt x="10302" y="6177"/>
                  </a:cubicBezTo>
                  <a:cubicBezTo>
                    <a:pt x="9013" y="4768"/>
                    <a:pt x="7482" y="4274"/>
                    <a:pt x="6165" y="4274"/>
                  </a:cubicBezTo>
                  <a:cubicBezTo>
                    <a:pt x="4830" y="4274"/>
                    <a:pt x="3714" y="4782"/>
                    <a:pt x="3290" y="5361"/>
                  </a:cubicBezTo>
                  <a:cubicBezTo>
                    <a:pt x="3290" y="5361"/>
                    <a:pt x="2768" y="1413"/>
                    <a:pt x="2675" y="838"/>
                  </a:cubicBezTo>
                  <a:cubicBezTo>
                    <a:pt x="2576" y="273"/>
                    <a:pt x="2174" y="0"/>
                    <a:pt x="1717" y="0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31137" y="2129167"/>
              <a:ext cx="355421" cy="208662"/>
            </a:xfrm>
            <a:custGeom>
              <a:avLst/>
              <a:gdLst/>
              <a:ahLst/>
              <a:cxnLst/>
              <a:rect l="l" t="t" r="r" b="b"/>
              <a:pathLst>
                <a:path w="6663" h="4089" extrusionOk="0">
                  <a:moveTo>
                    <a:pt x="1969" y="1"/>
                  </a:moveTo>
                  <a:cubicBezTo>
                    <a:pt x="1004" y="1"/>
                    <a:pt x="320" y="340"/>
                    <a:pt x="320" y="340"/>
                  </a:cubicBezTo>
                  <a:cubicBezTo>
                    <a:pt x="62" y="534"/>
                    <a:pt x="1" y="689"/>
                    <a:pt x="191" y="689"/>
                  </a:cubicBezTo>
                  <a:cubicBezTo>
                    <a:pt x="278" y="689"/>
                    <a:pt x="417" y="657"/>
                    <a:pt x="614" y="581"/>
                  </a:cubicBezTo>
                  <a:cubicBezTo>
                    <a:pt x="733" y="539"/>
                    <a:pt x="1088" y="388"/>
                    <a:pt x="1662" y="388"/>
                  </a:cubicBezTo>
                  <a:cubicBezTo>
                    <a:pt x="2187" y="388"/>
                    <a:pt x="2896" y="515"/>
                    <a:pt x="3772" y="969"/>
                  </a:cubicBezTo>
                  <a:cubicBezTo>
                    <a:pt x="5949" y="2105"/>
                    <a:pt x="6463" y="4089"/>
                    <a:pt x="6590" y="4089"/>
                  </a:cubicBezTo>
                  <a:cubicBezTo>
                    <a:pt x="6606" y="4089"/>
                    <a:pt x="6616" y="4055"/>
                    <a:pt x="6622" y="3980"/>
                  </a:cubicBezTo>
                  <a:cubicBezTo>
                    <a:pt x="6662" y="3325"/>
                    <a:pt x="6181" y="1799"/>
                    <a:pt x="3919" y="514"/>
                  </a:cubicBezTo>
                  <a:cubicBezTo>
                    <a:pt x="3227" y="123"/>
                    <a:pt x="2547" y="1"/>
                    <a:pt x="196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32465" y="77812"/>
              <a:ext cx="643897" cy="764429"/>
            </a:xfrm>
            <a:custGeom>
              <a:avLst/>
              <a:gdLst/>
              <a:ahLst/>
              <a:cxnLst/>
              <a:rect l="l" t="t" r="r" b="b"/>
              <a:pathLst>
                <a:path w="12071" h="14980" extrusionOk="0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023264" y="702164"/>
              <a:ext cx="446903" cy="180544"/>
            </a:xfrm>
            <a:custGeom>
              <a:avLst/>
              <a:gdLst/>
              <a:ahLst/>
              <a:cxnLst/>
              <a:rect l="l" t="t" r="r" b="b"/>
              <a:pathLst>
                <a:path w="8378" h="3538" extrusionOk="0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3875" y="728853"/>
              <a:ext cx="234334" cy="49907"/>
            </a:xfrm>
            <a:custGeom>
              <a:avLst/>
              <a:gdLst/>
              <a:ahLst/>
              <a:cxnLst/>
              <a:rect l="l" t="t" r="r" b="b"/>
              <a:pathLst>
                <a:path w="4393" h="978" extrusionOk="0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03276" y="780597"/>
              <a:ext cx="36593" cy="11176"/>
            </a:xfrm>
            <a:custGeom>
              <a:avLst/>
              <a:gdLst/>
              <a:ahLst/>
              <a:cxnLst/>
              <a:rect l="l" t="t" r="r" b="b"/>
              <a:pathLst>
                <a:path w="686" h="219" extrusionOk="0">
                  <a:moveTo>
                    <a:pt x="226" y="0"/>
                  </a:moveTo>
                  <a:cubicBezTo>
                    <a:pt x="124" y="0"/>
                    <a:pt x="1" y="10"/>
                    <a:pt x="17" y="58"/>
                  </a:cubicBezTo>
                  <a:cubicBezTo>
                    <a:pt x="39" y="124"/>
                    <a:pt x="419" y="218"/>
                    <a:pt x="572" y="218"/>
                  </a:cubicBezTo>
                  <a:cubicBezTo>
                    <a:pt x="603" y="218"/>
                    <a:pt x="625" y="214"/>
                    <a:pt x="632" y="205"/>
                  </a:cubicBezTo>
                  <a:cubicBezTo>
                    <a:pt x="686" y="152"/>
                    <a:pt x="512" y="18"/>
                    <a:pt x="351" y="4"/>
                  </a:cubicBezTo>
                  <a:cubicBezTo>
                    <a:pt x="351" y="4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5150018" y="2294147"/>
            <a:ext cx="4036694" cy="3366806"/>
            <a:chOff x="5150018" y="2294147"/>
            <a:chExt cx="4036694" cy="3366806"/>
          </a:xfrm>
        </p:grpSpPr>
        <p:sp>
          <p:nvSpPr>
            <p:cNvPr id="149" name="Google Shape;149;p2"/>
            <p:cNvSpPr/>
            <p:nvPr/>
          </p:nvSpPr>
          <p:spPr>
            <a:xfrm>
              <a:off x="7354290" y="4844881"/>
              <a:ext cx="866656" cy="738914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20947" y="4958882"/>
              <a:ext cx="259991" cy="33705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39848" y="4926580"/>
              <a:ext cx="47582" cy="34802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14176" y="4720113"/>
              <a:ext cx="462053" cy="152529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524773" y="4732003"/>
              <a:ext cx="190166" cy="19953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495594" y="4748486"/>
              <a:ext cx="33552" cy="7859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26986" y="4459503"/>
              <a:ext cx="392868" cy="274337"/>
            </a:xfrm>
            <a:custGeom>
              <a:avLst/>
              <a:gdLst/>
              <a:ahLst/>
              <a:cxnLst/>
              <a:rect l="l" t="t" r="r" b="b"/>
              <a:pathLst>
                <a:path w="7365" h="5376" extrusionOk="0">
                  <a:moveTo>
                    <a:pt x="1481" y="0"/>
                  </a:moveTo>
                  <a:cubicBezTo>
                    <a:pt x="503" y="0"/>
                    <a:pt x="0" y="1740"/>
                    <a:pt x="447" y="2018"/>
                  </a:cubicBezTo>
                  <a:cubicBezTo>
                    <a:pt x="902" y="2286"/>
                    <a:pt x="3980" y="4253"/>
                    <a:pt x="5345" y="5176"/>
                  </a:cubicBezTo>
                  <a:cubicBezTo>
                    <a:pt x="5551" y="5316"/>
                    <a:pt x="5746" y="5375"/>
                    <a:pt x="5926" y="5375"/>
                  </a:cubicBezTo>
                  <a:cubicBezTo>
                    <a:pt x="6834" y="5375"/>
                    <a:pt x="7364" y="3868"/>
                    <a:pt x="7018" y="3544"/>
                  </a:cubicBezTo>
                  <a:cubicBezTo>
                    <a:pt x="6616" y="3156"/>
                    <a:pt x="1812" y="65"/>
                    <a:pt x="1812" y="65"/>
                  </a:cubicBezTo>
                  <a:cubicBezTo>
                    <a:pt x="1697" y="21"/>
                    <a:pt x="1586" y="0"/>
                    <a:pt x="1481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28087" y="4553398"/>
              <a:ext cx="157520" cy="92875"/>
            </a:xfrm>
            <a:custGeom>
              <a:avLst/>
              <a:gdLst/>
              <a:ahLst/>
              <a:cxnLst/>
              <a:rect l="l" t="t" r="r" b="b"/>
              <a:pathLst>
                <a:path w="2953" h="1820" extrusionOk="0">
                  <a:moveTo>
                    <a:pt x="294" y="0"/>
                  </a:moveTo>
                  <a:cubicBezTo>
                    <a:pt x="1" y="0"/>
                    <a:pt x="2670" y="1819"/>
                    <a:pt x="2927" y="1819"/>
                  </a:cubicBezTo>
                  <a:cubicBezTo>
                    <a:pt x="2947" y="1819"/>
                    <a:pt x="2952" y="1808"/>
                    <a:pt x="2940" y="1784"/>
                  </a:cubicBezTo>
                  <a:cubicBezTo>
                    <a:pt x="2766" y="1436"/>
                    <a:pt x="371" y="18"/>
                    <a:pt x="371" y="18"/>
                  </a:cubicBezTo>
                  <a:cubicBezTo>
                    <a:pt x="336" y="6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305736" y="4536507"/>
              <a:ext cx="37820" cy="16534"/>
            </a:xfrm>
            <a:custGeom>
              <a:avLst/>
              <a:gdLst/>
              <a:ahLst/>
              <a:cxnLst/>
              <a:rect l="l" t="t" r="r" b="b"/>
              <a:pathLst>
                <a:path w="709" h="324" extrusionOk="0">
                  <a:moveTo>
                    <a:pt x="211" y="0"/>
                  </a:moveTo>
                  <a:cubicBezTo>
                    <a:pt x="208" y="0"/>
                    <a:pt x="204" y="1"/>
                    <a:pt x="201" y="1"/>
                  </a:cubicBezTo>
                  <a:cubicBezTo>
                    <a:pt x="0" y="28"/>
                    <a:pt x="549" y="322"/>
                    <a:pt x="549" y="322"/>
                  </a:cubicBezTo>
                  <a:cubicBezTo>
                    <a:pt x="556" y="323"/>
                    <a:pt x="562" y="323"/>
                    <a:pt x="567" y="323"/>
                  </a:cubicBezTo>
                  <a:cubicBezTo>
                    <a:pt x="709" y="323"/>
                    <a:pt x="394" y="0"/>
                    <a:pt x="21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82893" y="4657754"/>
              <a:ext cx="672489" cy="700183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61271" y="4745373"/>
              <a:ext cx="20857" cy="39293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32786" y="4793851"/>
              <a:ext cx="42887" cy="25897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811127" y="4948880"/>
              <a:ext cx="176617" cy="113542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13619" y="3784223"/>
              <a:ext cx="637443" cy="741058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30170" y="4132809"/>
              <a:ext cx="99537" cy="28367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99765" y="3831834"/>
              <a:ext cx="227026" cy="102672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008654" y="3940579"/>
              <a:ext cx="16750" cy="27352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59280" y="2752141"/>
              <a:ext cx="511875" cy="733148"/>
            </a:xfrm>
            <a:custGeom>
              <a:avLst/>
              <a:gdLst/>
              <a:ahLst/>
              <a:cxnLst/>
              <a:rect l="l" t="t" r="r" b="b"/>
              <a:pathLst>
                <a:path w="9596" h="14367" extrusionOk="0">
                  <a:moveTo>
                    <a:pt x="5600" y="1"/>
                  </a:moveTo>
                  <a:cubicBezTo>
                    <a:pt x="4989" y="1"/>
                    <a:pt x="3523" y="281"/>
                    <a:pt x="2744" y="1072"/>
                  </a:cubicBezTo>
                  <a:cubicBezTo>
                    <a:pt x="2744" y="1072"/>
                    <a:pt x="0" y="3615"/>
                    <a:pt x="656" y="4605"/>
                  </a:cubicBezTo>
                  <a:cubicBezTo>
                    <a:pt x="848" y="4901"/>
                    <a:pt x="1181" y="5012"/>
                    <a:pt x="1559" y="5012"/>
                  </a:cubicBezTo>
                  <a:cubicBezTo>
                    <a:pt x="2444" y="5012"/>
                    <a:pt x="3572" y="4403"/>
                    <a:pt x="3694" y="4150"/>
                  </a:cubicBezTo>
                  <a:cubicBezTo>
                    <a:pt x="3696" y="4144"/>
                    <a:pt x="3700" y="4142"/>
                    <a:pt x="3704" y="4142"/>
                  </a:cubicBezTo>
                  <a:cubicBezTo>
                    <a:pt x="3932" y="4142"/>
                    <a:pt x="6218" y="14110"/>
                    <a:pt x="6691" y="14320"/>
                  </a:cubicBezTo>
                  <a:cubicBezTo>
                    <a:pt x="6765" y="14352"/>
                    <a:pt x="6887" y="14366"/>
                    <a:pt x="7039" y="14366"/>
                  </a:cubicBezTo>
                  <a:cubicBezTo>
                    <a:pt x="7853" y="14366"/>
                    <a:pt x="9546" y="13948"/>
                    <a:pt x="9568" y="13464"/>
                  </a:cubicBezTo>
                  <a:cubicBezTo>
                    <a:pt x="9595" y="12902"/>
                    <a:pt x="6196" y="82"/>
                    <a:pt x="5795" y="15"/>
                  </a:cubicBezTo>
                  <a:cubicBezTo>
                    <a:pt x="5747" y="6"/>
                    <a:pt x="5681" y="1"/>
                    <a:pt x="560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47916" y="2791179"/>
              <a:ext cx="127542" cy="349453"/>
            </a:xfrm>
            <a:custGeom>
              <a:avLst/>
              <a:gdLst/>
              <a:ahLst/>
              <a:cxnLst/>
              <a:rect l="l" t="t" r="r" b="b"/>
              <a:pathLst>
                <a:path w="2391" h="6848" extrusionOk="0">
                  <a:moveTo>
                    <a:pt x="249" y="0"/>
                  </a:moveTo>
                  <a:cubicBezTo>
                    <a:pt x="0" y="0"/>
                    <a:pt x="522" y="1845"/>
                    <a:pt x="1093" y="3934"/>
                  </a:cubicBezTo>
                  <a:cubicBezTo>
                    <a:pt x="1704" y="6215"/>
                    <a:pt x="1943" y="6847"/>
                    <a:pt x="2135" y="6847"/>
                  </a:cubicBezTo>
                  <a:cubicBezTo>
                    <a:pt x="2149" y="6847"/>
                    <a:pt x="2163" y="6844"/>
                    <a:pt x="2177" y="6838"/>
                  </a:cubicBezTo>
                  <a:cubicBezTo>
                    <a:pt x="2391" y="6757"/>
                    <a:pt x="451" y="174"/>
                    <a:pt x="451" y="174"/>
                  </a:cubicBezTo>
                  <a:cubicBezTo>
                    <a:pt x="358" y="55"/>
                    <a:pt x="292" y="0"/>
                    <a:pt x="24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856148" y="3152369"/>
              <a:ext cx="35739" cy="36180"/>
            </a:xfrm>
            <a:custGeom>
              <a:avLst/>
              <a:gdLst/>
              <a:ahLst/>
              <a:cxnLst/>
              <a:rect l="l" t="t" r="r" b="b"/>
              <a:pathLst>
                <a:path w="670" h="709" extrusionOk="0">
                  <a:moveTo>
                    <a:pt x="362" y="0"/>
                  </a:moveTo>
                  <a:cubicBezTo>
                    <a:pt x="1" y="121"/>
                    <a:pt x="94" y="295"/>
                    <a:pt x="161" y="522"/>
                  </a:cubicBezTo>
                  <a:cubicBezTo>
                    <a:pt x="202" y="652"/>
                    <a:pt x="242" y="708"/>
                    <a:pt x="310" y="708"/>
                  </a:cubicBezTo>
                  <a:cubicBezTo>
                    <a:pt x="354" y="708"/>
                    <a:pt x="409" y="685"/>
                    <a:pt x="482" y="643"/>
                  </a:cubicBezTo>
                  <a:cubicBezTo>
                    <a:pt x="670" y="536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6767" y="4947145"/>
              <a:ext cx="643204" cy="713808"/>
            </a:xfrm>
            <a:custGeom>
              <a:avLst/>
              <a:gdLst/>
              <a:ahLst/>
              <a:cxnLst/>
              <a:rect l="l" t="t" r="r" b="b"/>
              <a:pathLst>
                <a:path w="12058" h="13988" extrusionOk="0">
                  <a:moveTo>
                    <a:pt x="6519" y="3228"/>
                  </a:moveTo>
                  <a:cubicBezTo>
                    <a:pt x="7157" y="3228"/>
                    <a:pt x="7778" y="3545"/>
                    <a:pt x="8137" y="4131"/>
                  </a:cubicBezTo>
                  <a:cubicBezTo>
                    <a:pt x="8686" y="5028"/>
                    <a:pt x="8405" y="6192"/>
                    <a:pt x="7521" y="6740"/>
                  </a:cubicBezTo>
                  <a:cubicBezTo>
                    <a:pt x="7211" y="6930"/>
                    <a:pt x="6869" y="7021"/>
                    <a:pt x="6531" y="7021"/>
                  </a:cubicBezTo>
                  <a:cubicBezTo>
                    <a:pt x="5893" y="7021"/>
                    <a:pt x="5271" y="6698"/>
                    <a:pt x="4912" y="6112"/>
                  </a:cubicBezTo>
                  <a:cubicBezTo>
                    <a:pt x="4363" y="5228"/>
                    <a:pt x="4644" y="4051"/>
                    <a:pt x="5527" y="3502"/>
                  </a:cubicBezTo>
                  <a:cubicBezTo>
                    <a:pt x="5838" y="3317"/>
                    <a:pt x="6181" y="3228"/>
                    <a:pt x="6519" y="3228"/>
                  </a:cubicBezTo>
                  <a:close/>
                  <a:moveTo>
                    <a:pt x="6750" y="1"/>
                  </a:moveTo>
                  <a:cubicBezTo>
                    <a:pt x="6319" y="1"/>
                    <a:pt x="5893" y="60"/>
                    <a:pt x="5487" y="183"/>
                  </a:cubicBezTo>
                  <a:cubicBezTo>
                    <a:pt x="2891" y="986"/>
                    <a:pt x="1" y="4104"/>
                    <a:pt x="2316" y="7985"/>
                  </a:cubicBezTo>
                  <a:cubicBezTo>
                    <a:pt x="3370" y="9747"/>
                    <a:pt x="4780" y="10230"/>
                    <a:pt x="6008" y="10230"/>
                  </a:cubicBezTo>
                  <a:cubicBezTo>
                    <a:pt x="7493" y="10230"/>
                    <a:pt x="8712" y="9524"/>
                    <a:pt x="8712" y="9524"/>
                  </a:cubicBezTo>
                  <a:lnTo>
                    <a:pt x="8712" y="9524"/>
                  </a:lnTo>
                  <a:cubicBezTo>
                    <a:pt x="8712" y="9524"/>
                    <a:pt x="8672" y="10394"/>
                    <a:pt x="8592" y="11866"/>
                  </a:cubicBezTo>
                  <a:cubicBezTo>
                    <a:pt x="8519" y="13222"/>
                    <a:pt x="8423" y="13987"/>
                    <a:pt x="9539" y="13987"/>
                  </a:cubicBezTo>
                  <a:cubicBezTo>
                    <a:pt x="9644" y="13987"/>
                    <a:pt x="9761" y="13980"/>
                    <a:pt x="9890" y="13966"/>
                  </a:cubicBezTo>
                  <a:cubicBezTo>
                    <a:pt x="11951" y="13766"/>
                    <a:pt x="11643" y="11451"/>
                    <a:pt x="11670" y="10461"/>
                  </a:cubicBezTo>
                  <a:cubicBezTo>
                    <a:pt x="11696" y="9470"/>
                    <a:pt x="12058" y="7677"/>
                    <a:pt x="11777" y="4452"/>
                  </a:cubicBezTo>
                  <a:cubicBezTo>
                    <a:pt x="11551" y="1731"/>
                    <a:pt x="9077" y="1"/>
                    <a:pt x="6750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7647" y="4960975"/>
              <a:ext cx="290930" cy="224277"/>
            </a:xfrm>
            <a:custGeom>
              <a:avLst/>
              <a:gdLst/>
              <a:ahLst/>
              <a:cxnLst/>
              <a:rect l="l" t="t" r="r" b="b"/>
              <a:pathLst>
                <a:path w="5454" h="4395" extrusionOk="0">
                  <a:moveTo>
                    <a:pt x="1107" y="0"/>
                  </a:moveTo>
                  <a:cubicBezTo>
                    <a:pt x="603" y="0"/>
                    <a:pt x="302" y="127"/>
                    <a:pt x="302" y="127"/>
                  </a:cubicBezTo>
                  <a:cubicBezTo>
                    <a:pt x="0" y="282"/>
                    <a:pt x="46" y="398"/>
                    <a:pt x="363" y="398"/>
                  </a:cubicBezTo>
                  <a:cubicBezTo>
                    <a:pt x="455" y="398"/>
                    <a:pt x="568" y="388"/>
                    <a:pt x="703" y="367"/>
                  </a:cubicBezTo>
                  <a:cubicBezTo>
                    <a:pt x="766" y="356"/>
                    <a:pt x="883" y="336"/>
                    <a:pt x="1049" y="336"/>
                  </a:cubicBezTo>
                  <a:cubicBezTo>
                    <a:pt x="1482" y="336"/>
                    <a:pt x="2254" y="475"/>
                    <a:pt x="3299" y="1277"/>
                  </a:cubicBezTo>
                  <a:cubicBezTo>
                    <a:pt x="5043" y="2594"/>
                    <a:pt x="5125" y="4395"/>
                    <a:pt x="5233" y="4395"/>
                  </a:cubicBezTo>
                  <a:cubicBezTo>
                    <a:pt x="5247" y="4395"/>
                    <a:pt x="5261" y="4365"/>
                    <a:pt x="5280" y="4302"/>
                  </a:cubicBezTo>
                  <a:cubicBezTo>
                    <a:pt x="5454" y="3740"/>
                    <a:pt x="5346" y="2281"/>
                    <a:pt x="3527" y="903"/>
                  </a:cubicBezTo>
                  <a:cubicBezTo>
                    <a:pt x="2550" y="170"/>
                    <a:pt x="1692" y="0"/>
                    <a:pt x="110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85575" y="4978580"/>
              <a:ext cx="129889" cy="53530"/>
            </a:xfrm>
            <a:custGeom>
              <a:avLst/>
              <a:gdLst/>
              <a:ahLst/>
              <a:cxnLst/>
              <a:rect l="l" t="t" r="r" b="b"/>
              <a:pathLst>
                <a:path w="2435" h="1049" extrusionOk="0">
                  <a:moveTo>
                    <a:pt x="1876" y="1"/>
                  </a:moveTo>
                  <a:cubicBezTo>
                    <a:pt x="1824" y="1"/>
                    <a:pt x="1760" y="3"/>
                    <a:pt x="1680" y="9"/>
                  </a:cubicBezTo>
                  <a:cubicBezTo>
                    <a:pt x="1051" y="49"/>
                    <a:pt x="61" y="866"/>
                    <a:pt x="61" y="866"/>
                  </a:cubicBezTo>
                  <a:cubicBezTo>
                    <a:pt x="1" y="998"/>
                    <a:pt x="19" y="1049"/>
                    <a:pt x="84" y="1049"/>
                  </a:cubicBezTo>
                  <a:cubicBezTo>
                    <a:pt x="221" y="1049"/>
                    <a:pt x="569" y="820"/>
                    <a:pt x="824" y="665"/>
                  </a:cubicBezTo>
                  <a:cubicBezTo>
                    <a:pt x="1388" y="322"/>
                    <a:pt x="2434" y="1"/>
                    <a:pt x="187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55009" y="5033080"/>
              <a:ext cx="35259" cy="17809"/>
            </a:xfrm>
            <a:custGeom>
              <a:avLst/>
              <a:gdLst/>
              <a:ahLst/>
              <a:cxnLst/>
              <a:rect l="l" t="t" r="r" b="b"/>
              <a:pathLst>
                <a:path w="661" h="349" extrusionOk="0">
                  <a:moveTo>
                    <a:pt x="425" y="0"/>
                  </a:moveTo>
                  <a:cubicBezTo>
                    <a:pt x="293" y="0"/>
                    <a:pt x="152" y="132"/>
                    <a:pt x="152" y="132"/>
                  </a:cubicBezTo>
                  <a:cubicBezTo>
                    <a:pt x="65" y="182"/>
                    <a:pt x="1" y="349"/>
                    <a:pt x="134" y="349"/>
                  </a:cubicBezTo>
                  <a:cubicBezTo>
                    <a:pt x="144" y="349"/>
                    <a:pt x="154" y="348"/>
                    <a:pt x="166" y="346"/>
                  </a:cubicBezTo>
                  <a:cubicBezTo>
                    <a:pt x="353" y="333"/>
                    <a:pt x="661" y="119"/>
                    <a:pt x="513" y="25"/>
                  </a:cubicBezTo>
                  <a:cubicBezTo>
                    <a:pt x="486" y="7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51965" y="4805333"/>
              <a:ext cx="688918" cy="754887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42343" y="4833910"/>
              <a:ext cx="171763" cy="250506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91578" y="5209236"/>
              <a:ext cx="107859" cy="272959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4465" y="5090591"/>
              <a:ext cx="40220" cy="31077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90169" y="4310189"/>
              <a:ext cx="501633" cy="410996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167390" y="4336776"/>
              <a:ext cx="22137" cy="103030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61309" y="4323304"/>
              <a:ext cx="16056" cy="13217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184086" y="2294147"/>
              <a:ext cx="421726" cy="348739"/>
            </a:xfrm>
            <a:custGeom>
              <a:avLst/>
              <a:gdLst/>
              <a:ahLst/>
              <a:cxnLst/>
              <a:rect l="l" t="t" r="r" b="b"/>
              <a:pathLst>
                <a:path w="7906" h="6834" extrusionOk="0">
                  <a:moveTo>
                    <a:pt x="5879" y="1"/>
                  </a:moveTo>
                  <a:cubicBezTo>
                    <a:pt x="5785" y="1"/>
                    <a:pt x="5703" y="21"/>
                    <a:pt x="5641" y="65"/>
                  </a:cubicBezTo>
                  <a:cubicBezTo>
                    <a:pt x="5454" y="199"/>
                    <a:pt x="4664" y="948"/>
                    <a:pt x="3781" y="1818"/>
                  </a:cubicBezTo>
                  <a:cubicBezTo>
                    <a:pt x="2911" y="961"/>
                    <a:pt x="2202" y="279"/>
                    <a:pt x="2202" y="279"/>
                  </a:cubicBezTo>
                  <a:cubicBezTo>
                    <a:pt x="2072" y="142"/>
                    <a:pt x="1920" y="83"/>
                    <a:pt x="1763" y="83"/>
                  </a:cubicBezTo>
                  <a:cubicBezTo>
                    <a:pt x="995" y="83"/>
                    <a:pt x="80" y="1470"/>
                    <a:pt x="757" y="1992"/>
                  </a:cubicBezTo>
                  <a:cubicBezTo>
                    <a:pt x="904" y="2112"/>
                    <a:pt x="1466" y="2688"/>
                    <a:pt x="2162" y="3424"/>
                  </a:cubicBezTo>
                  <a:cubicBezTo>
                    <a:pt x="1332" y="4253"/>
                    <a:pt x="677" y="4909"/>
                    <a:pt x="677" y="4909"/>
                  </a:cubicBezTo>
                  <a:cubicBezTo>
                    <a:pt x="0" y="5890"/>
                    <a:pt x="1110" y="6833"/>
                    <a:pt x="1740" y="6833"/>
                  </a:cubicBezTo>
                  <a:cubicBezTo>
                    <a:pt x="1858" y="6833"/>
                    <a:pt x="1959" y="6800"/>
                    <a:pt x="2028" y="6729"/>
                  </a:cubicBezTo>
                  <a:cubicBezTo>
                    <a:pt x="2216" y="6541"/>
                    <a:pt x="2898" y="5872"/>
                    <a:pt x="3714" y="5083"/>
                  </a:cubicBezTo>
                  <a:cubicBezTo>
                    <a:pt x="4209" y="5605"/>
                    <a:pt x="4664" y="6086"/>
                    <a:pt x="5026" y="6448"/>
                  </a:cubicBezTo>
                  <a:cubicBezTo>
                    <a:pt x="5216" y="6635"/>
                    <a:pt x="5430" y="6712"/>
                    <a:pt x="5646" y="6712"/>
                  </a:cubicBezTo>
                  <a:cubicBezTo>
                    <a:pt x="6400" y="6712"/>
                    <a:pt x="7173" y="5771"/>
                    <a:pt x="7006" y="5324"/>
                  </a:cubicBezTo>
                  <a:cubicBezTo>
                    <a:pt x="6926" y="5096"/>
                    <a:pt x="6243" y="4347"/>
                    <a:pt x="5400" y="3477"/>
                  </a:cubicBezTo>
                  <a:cubicBezTo>
                    <a:pt x="5962" y="2942"/>
                    <a:pt x="6484" y="2447"/>
                    <a:pt x="6859" y="2085"/>
                  </a:cubicBezTo>
                  <a:cubicBezTo>
                    <a:pt x="7906" y="1074"/>
                    <a:pt x="6565" y="1"/>
                    <a:pt x="5879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273861" y="2313589"/>
              <a:ext cx="89829" cy="71850"/>
            </a:xfrm>
            <a:custGeom>
              <a:avLst/>
              <a:gdLst/>
              <a:ahLst/>
              <a:cxnLst/>
              <a:rect l="l" t="t" r="r" b="b"/>
              <a:pathLst>
                <a:path w="1684" h="1408" extrusionOk="0">
                  <a:moveTo>
                    <a:pt x="178" y="1"/>
                  </a:moveTo>
                  <a:cubicBezTo>
                    <a:pt x="1" y="1"/>
                    <a:pt x="207" y="245"/>
                    <a:pt x="506" y="594"/>
                  </a:cubicBezTo>
                  <a:cubicBezTo>
                    <a:pt x="779" y="927"/>
                    <a:pt x="1391" y="1407"/>
                    <a:pt x="1571" y="1407"/>
                  </a:cubicBezTo>
                  <a:cubicBezTo>
                    <a:pt x="1593" y="1407"/>
                    <a:pt x="1609" y="1400"/>
                    <a:pt x="1616" y="1383"/>
                  </a:cubicBezTo>
                  <a:cubicBezTo>
                    <a:pt x="1683" y="1236"/>
                    <a:pt x="225" y="5"/>
                    <a:pt x="225" y="5"/>
                  </a:cubicBezTo>
                  <a:cubicBezTo>
                    <a:pt x="207" y="2"/>
                    <a:pt x="192" y="1"/>
                    <a:pt x="17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258872" y="2306292"/>
              <a:ext cx="17016" cy="16381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52" y="1"/>
                  </a:moveTo>
                  <a:cubicBezTo>
                    <a:pt x="0" y="49"/>
                    <a:pt x="155" y="321"/>
                    <a:pt x="229" y="321"/>
                  </a:cubicBezTo>
                  <a:cubicBezTo>
                    <a:pt x="238" y="321"/>
                    <a:pt x="246" y="317"/>
                    <a:pt x="252" y="309"/>
                  </a:cubicBezTo>
                  <a:cubicBezTo>
                    <a:pt x="318" y="228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916" y="3002035"/>
              <a:ext cx="480403" cy="123595"/>
            </a:xfrm>
            <a:custGeom>
              <a:avLst/>
              <a:gdLst/>
              <a:ahLst/>
              <a:cxnLst/>
              <a:rect l="l" t="t" r="r" b="b"/>
              <a:pathLst>
                <a:path w="9006" h="2422" extrusionOk="0">
                  <a:moveTo>
                    <a:pt x="3980" y="0"/>
                  </a:moveTo>
                  <a:cubicBezTo>
                    <a:pt x="2802" y="0"/>
                    <a:pt x="1833" y="16"/>
                    <a:pt x="1833" y="16"/>
                  </a:cubicBezTo>
                  <a:cubicBezTo>
                    <a:pt x="0" y="364"/>
                    <a:pt x="803" y="2251"/>
                    <a:pt x="1539" y="2251"/>
                  </a:cubicBezTo>
                  <a:cubicBezTo>
                    <a:pt x="1924" y="2251"/>
                    <a:pt x="4134" y="2422"/>
                    <a:pt x="5941" y="2422"/>
                  </a:cubicBezTo>
                  <a:cubicBezTo>
                    <a:pt x="6393" y="2422"/>
                    <a:pt x="6819" y="2411"/>
                    <a:pt x="7186" y="2384"/>
                  </a:cubicBezTo>
                  <a:cubicBezTo>
                    <a:pt x="9006" y="2251"/>
                    <a:pt x="8658" y="444"/>
                    <a:pt x="8096" y="190"/>
                  </a:cubicBezTo>
                  <a:cubicBezTo>
                    <a:pt x="7773" y="32"/>
                    <a:pt x="5663" y="0"/>
                    <a:pt x="3980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4877" y="3180436"/>
              <a:ext cx="479442" cy="123748"/>
            </a:xfrm>
            <a:custGeom>
              <a:avLst/>
              <a:gdLst/>
              <a:ahLst/>
              <a:cxnLst/>
              <a:rect l="l" t="t" r="r" b="b"/>
              <a:pathLst>
                <a:path w="8988" h="2425" extrusionOk="0">
                  <a:moveTo>
                    <a:pt x="3753" y="0"/>
                  </a:moveTo>
                  <a:cubicBezTo>
                    <a:pt x="2671" y="0"/>
                    <a:pt x="1815" y="13"/>
                    <a:pt x="1815" y="13"/>
                  </a:cubicBezTo>
                  <a:cubicBezTo>
                    <a:pt x="1" y="357"/>
                    <a:pt x="585" y="2261"/>
                    <a:pt x="1493" y="2261"/>
                  </a:cubicBezTo>
                  <a:cubicBezTo>
                    <a:pt x="1502" y="2261"/>
                    <a:pt x="1511" y="2261"/>
                    <a:pt x="1521" y="2261"/>
                  </a:cubicBezTo>
                  <a:cubicBezTo>
                    <a:pt x="1543" y="2259"/>
                    <a:pt x="1571" y="2259"/>
                    <a:pt x="1605" y="2259"/>
                  </a:cubicBezTo>
                  <a:cubicBezTo>
                    <a:pt x="2175" y="2259"/>
                    <a:pt x="4341" y="2425"/>
                    <a:pt x="6071" y="2425"/>
                  </a:cubicBezTo>
                  <a:cubicBezTo>
                    <a:pt x="6468" y="2425"/>
                    <a:pt x="6842" y="2416"/>
                    <a:pt x="7168" y="2394"/>
                  </a:cubicBezTo>
                  <a:cubicBezTo>
                    <a:pt x="8988" y="2261"/>
                    <a:pt x="8640" y="454"/>
                    <a:pt x="8078" y="186"/>
                  </a:cubicBezTo>
                  <a:cubicBezTo>
                    <a:pt x="7742" y="31"/>
                    <a:pt x="5465" y="0"/>
                    <a:pt x="3753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115914" y="3011169"/>
              <a:ext cx="244949" cy="13472"/>
            </a:xfrm>
            <a:custGeom>
              <a:avLst/>
              <a:gdLst/>
              <a:ahLst/>
              <a:cxnLst/>
              <a:rect l="l" t="t" r="r" b="b"/>
              <a:pathLst>
                <a:path w="4592" h="264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71"/>
                    <a:pt x="871" y="212"/>
                    <a:pt x="2088" y="252"/>
                  </a:cubicBezTo>
                  <a:cubicBezTo>
                    <a:pt x="2323" y="260"/>
                    <a:pt x="2561" y="263"/>
                    <a:pt x="2793" y="263"/>
                  </a:cubicBezTo>
                  <a:cubicBezTo>
                    <a:pt x="3751" y="263"/>
                    <a:pt x="4591" y="199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62890" y="3014895"/>
              <a:ext cx="37713" cy="9645"/>
            </a:xfrm>
            <a:custGeom>
              <a:avLst/>
              <a:gdLst/>
              <a:ahLst/>
              <a:cxnLst/>
              <a:rect l="l" t="t" r="r" b="b"/>
              <a:pathLst>
                <a:path w="707" h="189" extrusionOk="0">
                  <a:moveTo>
                    <a:pt x="421" y="0"/>
                  </a:moveTo>
                  <a:cubicBezTo>
                    <a:pt x="401" y="0"/>
                    <a:pt x="382" y="2"/>
                    <a:pt x="362" y="5"/>
                  </a:cubicBezTo>
                  <a:cubicBezTo>
                    <a:pt x="362" y="5"/>
                    <a:pt x="1" y="58"/>
                    <a:pt x="41" y="139"/>
                  </a:cubicBezTo>
                  <a:cubicBezTo>
                    <a:pt x="61" y="172"/>
                    <a:pt x="215" y="189"/>
                    <a:pt x="367" y="189"/>
                  </a:cubicBezTo>
                  <a:cubicBezTo>
                    <a:pt x="520" y="189"/>
                    <a:pt x="670" y="172"/>
                    <a:pt x="683" y="139"/>
                  </a:cubicBezTo>
                  <a:cubicBezTo>
                    <a:pt x="707" y="80"/>
                    <a:pt x="565" y="0"/>
                    <a:pt x="42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15914" y="3190081"/>
              <a:ext cx="244895" cy="12758"/>
            </a:xfrm>
            <a:custGeom>
              <a:avLst/>
              <a:gdLst/>
              <a:ahLst/>
              <a:cxnLst/>
              <a:rect l="l" t="t" r="r" b="b"/>
              <a:pathLst>
                <a:path w="4591" h="250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58"/>
                    <a:pt x="871" y="198"/>
                    <a:pt x="2088" y="238"/>
                  </a:cubicBezTo>
                  <a:cubicBezTo>
                    <a:pt x="2326" y="246"/>
                    <a:pt x="2568" y="250"/>
                    <a:pt x="2802" y="250"/>
                  </a:cubicBezTo>
                  <a:cubicBezTo>
                    <a:pt x="3756" y="250"/>
                    <a:pt x="4591" y="188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62890" y="3193551"/>
              <a:ext cx="37660" cy="9236"/>
            </a:xfrm>
            <a:custGeom>
              <a:avLst/>
              <a:gdLst/>
              <a:ahLst/>
              <a:cxnLst/>
              <a:rect l="l" t="t" r="r" b="b"/>
              <a:pathLst>
                <a:path w="706" h="181" extrusionOk="0">
                  <a:moveTo>
                    <a:pt x="444" y="0"/>
                  </a:moveTo>
                  <a:cubicBezTo>
                    <a:pt x="417" y="0"/>
                    <a:pt x="389" y="3"/>
                    <a:pt x="362" y="10"/>
                  </a:cubicBezTo>
                  <a:cubicBezTo>
                    <a:pt x="362" y="10"/>
                    <a:pt x="1" y="63"/>
                    <a:pt x="41" y="130"/>
                  </a:cubicBezTo>
                  <a:cubicBezTo>
                    <a:pt x="61" y="164"/>
                    <a:pt x="215" y="180"/>
                    <a:pt x="367" y="180"/>
                  </a:cubicBezTo>
                  <a:cubicBezTo>
                    <a:pt x="520" y="180"/>
                    <a:pt x="670" y="164"/>
                    <a:pt x="683" y="130"/>
                  </a:cubicBezTo>
                  <a:cubicBezTo>
                    <a:pt x="706" y="74"/>
                    <a:pt x="579" y="0"/>
                    <a:pt x="44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50018" y="4737974"/>
              <a:ext cx="1079385" cy="825308"/>
            </a:xfrm>
            <a:custGeom>
              <a:avLst/>
              <a:gdLst/>
              <a:ahLst/>
              <a:cxnLst/>
              <a:rect l="l" t="t" r="r" b="b"/>
              <a:pathLst>
                <a:path w="20235" h="16173" extrusionOk="0">
                  <a:moveTo>
                    <a:pt x="18678" y="67"/>
                  </a:moveTo>
                  <a:cubicBezTo>
                    <a:pt x="18091" y="67"/>
                    <a:pt x="6062" y="2958"/>
                    <a:pt x="5622" y="3105"/>
                  </a:cubicBezTo>
                  <a:cubicBezTo>
                    <a:pt x="4966" y="3319"/>
                    <a:pt x="5568" y="5795"/>
                    <a:pt x="6492" y="11455"/>
                  </a:cubicBezTo>
                  <a:cubicBezTo>
                    <a:pt x="6495" y="11473"/>
                    <a:pt x="6490" y="11481"/>
                    <a:pt x="6479" y="11481"/>
                  </a:cubicBezTo>
                  <a:cubicBezTo>
                    <a:pt x="6285" y="11481"/>
                    <a:pt x="4113" y="9046"/>
                    <a:pt x="3573" y="9046"/>
                  </a:cubicBezTo>
                  <a:cubicBezTo>
                    <a:pt x="3569" y="9046"/>
                    <a:pt x="3565" y="9046"/>
                    <a:pt x="3561" y="9046"/>
                  </a:cubicBezTo>
                  <a:cubicBezTo>
                    <a:pt x="3012" y="9073"/>
                    <a:pt x="711" y="12338"/>
                    <a:pt x="671" y="12432"/>
                  </a:cubicBezTo>
                  <a:cubicBezTo>
                    <a:pt x="0" y="13860"/>
                    <a:pt x="918" y="14278"/>
                    <a:pt x="1401" y="14278"/>
                  </a:cubicBezTo>
                  <a:cubicBezTo>
                    <a:pt x="1506" y="14278"/>
                    <a:pt x="1591" y="14258"/>
                    <a:pt x="1634" y="14225"/>
                  </a:cubicBezTo>
                  <a:cubicBezTo>
                    <a:pt x="1862" y="14038"/>
                    <a:pt x="3922" y="11816"/>
                    <a:pt x="3922" y="11816"/>
                  </a:cubicBezTo>
                  <a:cubicBezTo>
                    <a:pt x="3922" y="11816"/>
                    <a:pt x="7616" y="16085"/>
                    <a:pt x="8352" y="16165"/>
                  </a:cubicBezTo>
                  <a:cubicBezTo>
                    <a:pt x="8397" y="16170"/>
                    <a:pt x="8441" y="16173"/>
                    <a:pt x="8483" y="16173"/>
                  </a:cubicBezTo>
                  <a:cubicBezTo>
                    <a:pt x="9108" y="16173"/>
                    <a:pt x="9343" y="15622"/>
                    <a:pt x="9155" y="14707"/>
                  </a:cubicBezTo>
                  <a:cubicBezTo>
                    <a:pt x="9088" y="14359"/>
                    <a:pt x="7589" y="4845"/>
                    <a:pt x="7589" y="4845"/>
                  </a:cubicBezTo>
                  <a:cubicBezTo>
                    <a:pt x="7589" y="4845"/>
                    <a:pt x="17893" y="2516"/>
                    <a:pt x="18696" y="2329"/>
                  </a:cubicBezTo>
                  <a:cubicBezTo>
                    <a:pt x="19512" y="2141"/>
                    <a:pt x="20234" y="1794"/>
                    <a:pt x="20007" y="897"/>
                  </a:cubicBezTo>
                  <a:cubicBezTo>
                    <a:pt x="19766" y="0"/>
                    <a:pt x="19217" y="81"/>
                    <a:pt x="18682" y="67"/>
                  </a:cubicBezTo>
                  <a:cubicBezTo>
                    <a:pt x="18681" y="67"/>
                    <a:pt x="18680" y="67"/>
                    <a:pt x="18678" y="67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698432" y="4773848"/>
              <a:ext cx="403003" cy="80474"/>
            </a:xfrm>
            <a:custGeom>
              <a:avLst/>
              <a:gdLst/>
              <a:ahLst/>
              <a:cxnLst/>
              <a:rect l="l" t="t" r="r" b="b"/>
              <a:pathLst>
                <a:path w="7555" h="1577" extrusionOk="0">
                  <a:moveTo>
                    <a:pt x="7127" y="0"/>
                  </a:moveTo>
                  <a:cubicBezTo>
                    <a:pt x="6314" y="0"/>
                    <a:pt x="172" y="1452"/>
                    <a:pt x="172" y="1452"/>
                  </a:cubicBezTo>
                  <a:cubicBezTo>
                    <a:pt x="1" y="1539"/>
                    <a:pt x="21" y="1577"/>
                    <a:pt x="180" y="1577"/>
                  </a:cubicBezTo>
                  <a:cubicBezTo>
                    <a:pt x="1173" y="1577"/>
                    <a:pt x="7554" y="122"/>
                    <a:pt x="7197" y="7"/>
                  </a:cubicBezTo>
                  <a:cubicBezTo>
                    <a:pt x="7182" y="2"/>
                    <a:pt x="7159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90499" y="4761549"/>
              <a:ext cx="56756" cy="14033"/>
            </a:xfrm>
            <a:custGeom>
              <a:avLst/>
              <a:gdLst/>
              <a:ahLst/>
              <a:cxnLst/>
              <a:rect l="l" t="t" r="r" b="b"/>
              <a:pathLst>
                <a:path w="1064" h="275" extrusionOk="0">
                  <a:moveTo>
                    <a:pt x="706" y="0"/>
                  </a:moveTo>
                  <a:cubicBezTo>
                    <a:pt x="393" y="0"/>
                    <a:pt x="34" y="194"/>
                    <a:pt x="34" y="194"/>
                  </a:cubicBezTo>
                  <a:cubicBezTo>
                    <a:pt x="0" y="252"/>
                    <a:pt x="54" y="274"/>
                    <a:pt x="149" y="274"/>
                  </a:cubicBezTo>
                  <a:cubicBezTo>
                    <a:pt x="428" y="274"/>
                    <a:pt x="1064" y="80"/>
                    <a:pt x="864" y="20"/>
                  </a:cubicBezTo>
                  <a:cubicBezTo>
                    <a:pt x="814" y="6"/>
                    <a:pt x="761" y="0"/>
                    <a:pt x="7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887715" y="3488657"/>
              <a:ext cx="1298997" cy="651602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48379" y="3576276"/>
              <a:ext cx="414898" cy="125738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subTitle" idx="1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10"/>
          <p:cNvGrpSpPr/>
          <p:nvPr/>
        </p:nvGrpSpPr>
        <p:grpSpPr>
          <a:xfrm>
            <a:off x="-751687" y="255625"/>
            <a:ext cx="5560886" cy="1642322"/>
            <a:chOff x="-751687" y="255625"/>
            <a:chExt cx="5560886" cy="1642322"/>
          </a:xfrm>
        </p:grpSpPr>
        <p:sp>
          <p:nvSpPr>
            <p:cNvPr id="1401" name="Google Shape;1401;p10"/>
            <p:cNvSpPr/>
            <p:nvPr/>
          </p:nvSpPr>
          <p:spPr>
            <a:xfrm>
              <a:off x="498675" y="255625"/>
              <a:ext cx="3276000" cy="16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0"/>
            <p:cNvSpPr/>
            <p:nvPr/>
          </p:nvSpPr>
          <p:spPr>
            <a:xfrm flipH="1">
              <a:off x="295782" y="255950"/>
              <a:ext cx="3725633" cy="487372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0"/>
            <p:cNvSpPr/>
            <p:nvPr/>
          </p:nvSpPr>
          <p:spPr>
            <a:xfrm rot="10800000">
              <a:off x="650388" y="381143"/>
              <a:ext cx="4158811" cy="1250132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0"/>
            <p:cNvSpPr/>
            <p:nvPr/>
          </p:nvSpPr>
          <p:spPr>
            <a:xfrm flipH="1">
              <a:off x="416482" y="1410575"/>
              <a:ext cx="3725633" cy="487372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0"/>
            <p:cNvSpPr/>
            <p:nvPr/>
          </p:nvSpPr>
          <p:spPr>
            <a:xfrm rot="10800000">
              <a:off x="-751687" y="457343"/>
              <a:ext cx="4158811" cy="1250132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6" name="Google Shape;1406;p10"/>
          <p:cNvSpPr txBox="1">
            <a:spLocks noGrp="1"/>
          </p:cNvSpPr>
          <p:nvPr>
            <p:ph type="title"/>
          </p:nvPr>
        </p:nvSpPr>
        <p:spPr>
          <a:xfrm>
            <a:off x="713225" y="700225"/>
            <a:ext cx="3526500" cy="6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07" name="Google Shape;1407;p10"/>
          <p:cNvGrpSpPr/>
          <p:nvPr/>
        </p:nvGrpSpPr>
        <p:grpSpPr>
          <a:xfrm rot="-2850514">
            <a:off x="6985386" y="3184638"/>
            <a:ext cx="3061707" cy="2376032"/>
            <a:chOff x="4136996" y="5491353"/>
            <a:chExt cx="3061617" cy="2375962"/>
          </a:xfrm>
        </p:grpSpPr>
        <p:sp>
          <p:nvSpPr>
            <p:cNvPr id="1408" name="Google Shape;1408;p10"/>
            <p:cNvSpPr/>
            <p:nvPr/>
          </p:nvSpPr>
          <p:spPr>
            <a:xfrm rot="2700000">
              <a:off x="4294327" y="6372443"/>
              <a:ext cx="932855" cy="831399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0"/>
            <p:cNvSpPr/>
            <p:nvPr/>
          </p:nvSpPr>
          <p:spPr>
            <a:xfrm rot="2700000">
              <a:off x="4890416" y="6729786"/>
              <a:ext cx="279851" cy="379240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0"/>
            <p:cNvSpPr/>
            <p:nvPr/>
          </p:nvSpPr>
          <p:spPr>
            <a:xfrm rot="2700000">
              <a:off x="5160334" y="6763554"/>
              <a:ext cx="51216" cy="39158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0"/>
            <p:cNvSpPr/>
            <p:nvPr/>
          </p:nvSpPr>
          <p:spPr>
            <a:xfrm rot="2700000">
              <a:off x="4660109" y="6185291"/>
              <a:ext cx="497347" cy="171620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0"/>
            <p:cNvSpPr/>
            <p:nvPr/>
          </p:nvSpPr>
          <p:spPr>
            <a:xfrm rot="2700000">
              <a:off x="4906537" y="6273417"/>
              <a:ext cx="204692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0"/>
            <p:cNvSpPr/>
            <p:nvPr/>
          </p:nvSpPr>
          <p:spPr>
            <a:xfrm rot="2700000">
              <a:off x="4900714" y="6206714"/>
              <a:ext cx="36115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0"/>
            <p:cNvSpPr/>
            <p:nvPr/>
          </p:nvSpPr>
          <p:spPr>
            <a:xfrm rot="2700000">
              <a:off x="5272119" y="6938947"/>
              <a:ext cx="723857" cy="787820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0"/>
            <p:cNvSpPr/>
            <p:nvPr/>
          </p:nvSpPr>
          <p:spPr>
            <a:xfrm rot="2700000">
              <a:off x="5703799" y="7005340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0"/>
            <p:cNvSpPr/>
            <p:nvPr/>
          </p:nvSpPr>
          <p:spPr>
            <a:xfrm rot="2700000">
              <a:off x="5552684" y="6994415"/>
              <a:ext cx="46163" cy="291392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0"/>
            <p:cNvSpPr/>
            <p:nvPr/>
          </p:nvSpPr>
          <p:spPr>
            <a:xfrm rot="2700000">
              <a:off x="5677968" y="7404467"/>
              <a:ext cx="190108" cy="127753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0"/>
            <p:cNvSpPr/>
            <p:nvPr/>
          </p:nvSpPr>
          <p:spPr>
            <a:xfrm rot="2700000">
              <a:off x="5979765" y="6247265"/>
              <a:ext cx="686134" cy="833811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0"/>
            <p:cNvSpPr/>
            <p:nvPr/>
          </p:nvSpPr>
          <p:spPr>
            <a:xfrm rot="2700000">
              <a:off x="6286212" y="6712314"/>
              <a:ext cx="107140" cy="319181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0"/>
            <p:cNvSpPr/>
            <p:nvPr/>
          </p:nvSpPr>
          <p:spPr>
            <a:xfrm rot="2700000">
              <a:off x="6554438" y="6528053"/>
              <a:ext cx="244367" cy="115523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0"/>
            <p:cNvSpPr/>
            <p:nvPr/>
          </p:nvSpPr>
          <p:spPr>
            <a:xfrm rot="2700000">
              <a:off x="6690019" y="6705952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0"/>
            <p:cNvSpPr/>
            <p:nvPr/>
          </p:nvSpPr>
          <p:spPr>
            <a:xfrm rot="2700000">
              <a:off x="5315595" y="6270024"/>
              <a:ext cx="539950" cy="462437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0"/>
            <p:cNvSpPr/>
            <p:nvPr/>
          </p:nvSpPr>
          <p:spPr>
            <a:xfrm rot="2700000">
              <a:off x="5703537" y="6370445"/>
              <a:ext cx="23828" cy="115925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0"/>
            <p:cNvSpPr/>
            <p:nvPr/>
          </p:nvSpPr>
          <p:spPr>
            <a:xfrm rot="2700000">
              <a:off x="5746314" y="6367583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0"/>
            <p:cNvSpPr/>
            <p:nvPr/>
          </p:nvSpPr>
          <p:spPr>
            <a:xfrm rot="2700000">
              <a:off x="5745946" y="5878330"/>
              <a:ext cx="1398221" cy="733159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0"/>
            <p:cNvSpPr/>
            <p:nvPr/>
          </p:nvSpPr>
          <p:spPr>
            <a:xfrm rot="2700000">
              <a:off x="6603751" y="6277199"/>
              <a:ext cx="446590" cy="141476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10"/>
          <p:cNvGrpSpPr/>
          <p:nvPr/>
        </p:nvGrpSpPr>
        <p:grpSpPr>
          <a:xfrm rot="-3687543">
            <a:off x="-775796" y="-83075"/>
            <a:ext cx="2269358" cy="1587330"/>
            <a:chOff x="2975299" y="-1587757"/>
            <a:chExt cx="2269295" cy="1587287"/>
          </a:xfrm>
        </p:grpSpPr>
        <p:sp>
          <p:nvSpPr>
            <p:cNvPr id="1428" name="Google Shape;1428;p10"/>
            <p:cNvSpPr/>
            <p:nvPr/>
          </p:nvSpPr>
          <p:spPr>
            <a:xfrm rot="5018218">
              <a:off x="4449914" y="-1073071"/>
              <a:ext cx="733705" cy="77914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0"/>
            <p:cNvSpPr/>
            <p:nvPr/>
          </p:nvSpPr>
          <p:spPr>
            <a:xfrm rot="5018218">
              <a:off x="4901226" y="-871613"/>
              <a:ext cx="321650" cy="23516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0"/>
            <p:cNvSpPr/>
            <p:nvPr/>
          </p:nvSpPr>
          <p:spPr>
            <a:xfrm rot="3981157">
              <a:off x="3210474" y="-784464"/>
              <a:ext cx="463176" cy="816285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0"/>
            <p:cNvSpPr/>
            <p:nvPr/>
          </p:nvSpPr>
          <p:spPr>
            <a:xfrm rot="3981157">
              <a:off x="3531393" y="-519746"/>
              <a:ext cx="152153" cy="385894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0"/>
            <p:cNvSpPr/>
            <p:nvPr/>
          </p:nvSpPr>
          <p:spPr>
            <a:xfrm rot="2797705">
              <a:off x="3238274" y="-324480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0"/>
            <p:cNvSpPr/>
            <p:nvPr/>
          </p:nvSpPr>
          <p:spPr>
            <a:xfrm rot="847693">
              <a:off x="3482234" y="-1268456"/>
              <a:ext cx="900811" cy="617632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0"/>
            <p:cNvSpPr/>
            <p:nvPr/>
          </p:nvSpPr>
          <p:spPr>
            <a:xfrm rot="847693">
              <a:off x="4072292" y="-895731"/>
              <a:ext cx="250107" cy="208078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0"/>
            <p:cNvSpPr/>
            <p:nvPr/>
          </p:nvSpPr>
          <p:spPr>
            <a:xfrm rot="847693">
              <a:off x="3608453" y="-854937"/>
              <a:ext cx="294605" cy="147561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0"/>
            <p:cNvSpPr/>
            <p:nvPr/>
          </p:nvSpPr>
          <p:spPr>
            <a:xfrm rot="847693">
              <a:off x="4011184" y="-762602"/>
              <a:ext cx="45244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0"/>
            <p:cNvSpPr/>
            <p:nvPr/>
          </p:nvSpPr>
          <p:spPr>
            <a:xfrm rot="8420315">
              <a:off x="4683631" y="-1415147"/>
              <a:ext cx="225483" cy="219767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0"/>
            <p:cNvSpPr/>
            <p:nvPr/>
          </p:nvSpPr>
          <p:spPr>
            <a:xfrm rot="8420315">
              <a:off x="4358442" y="-1454402"/>
              <a:ext cx="225483" cy="220307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0"/>
            <p:cNvSpPr/>
            <p:nvPr/>
          </p:nvSpPr>
          <p:spPr>
            <a:xfrm rot="8420315">
              <a:off x="4455557" y="-1512796"/>
              <a:ext cx="368160" cy="369490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0"/>
            <p:cNvSpPr/>
            <p:nvPr/>
          </p:nvSpPr>
          <p:spPr>
            <a:xfrm rot="8420315">
              <a:off x="4717544" y="-1331943"/>
              <a:ext cx="54935" cy="156238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0"/>
            <p:cNvSpPr/>
            <p:nvPr/>
          </p:nvSpPr>
          <p:spPr>
            <a:xfrm rot="8420315">
              <a:off x="4392106" y="-1362341"/>
              <a:ext cx="54896" cy="156238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0"/>
            <p:cNvSpPr/>
            <p:nvPr/>
          </p:nvSpPr>
          <p:spPr>
            <a:xfrm rot="8420315">
              <a:off x="4551500" y="-1320290"/>
              <a:ext cx="177526" cy="17416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09186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11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445" name="Google Shape;1445;p11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1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1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1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1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1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1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1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1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11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477" name="Google Shape;1477;p11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11"/>
          <p:cNvGrpSpPr/>
          <p:nvPr/>
        </p:nvGrpSpPr>
        <p:grpSpPr>
          <a:xfrm>
            <a:off x="291914" y="930360"/>
            <a:ext cx="8560172" cy="3282780"/>
            <a:chOff x="356975" y="1039953"/>
            <a:chExt cx="8560172" cy="3036238"/>
          </a:xfrm>
        </p:grpSpPr>
        <p:sp>
          <p:nvSpPr>
            <p:cNvPr id="1522" name="Google Shape;1522;p11"/>
            <p:cNvSpPr/>
            <p:nvPr/>
          </p:nvSpPr>
          <p:spPr>
            <a:xfrm rot="10800000" flipH="1">
              <a:off x="3955950" y="1842810"/>
              <a:ext cx="4961197" cy="1746990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356975" y="1495575"/>
              <a:ext cx="5365065" cy="18890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 rot="10800000">
              <a:off x="1072071" y="1039953"/>
              <a:ext cx="6795979" cy="845788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1072250" y="3230403"/>
              <a:ext cx="6795979" cy="845788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6" name="Google Shape;1526;p11"/>
          <p:cNvSpPr txBox="1">
            <a:spLocks noGrp="1"/>
          </p:cNvSpPr>
          <p:nvPr>
            <p:ph type="subTitle" idx="1"/>
          </p:nvPr>
        </p:nvSpPr>
        <p:spPr>
          <a:xfrm>
            <a:off x="2816925" y="2847888"/>
            <a:ext cx="35103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27" name="Google Shape;1527;p11"/>
          <p:cNvSpPr txBox="1">
            <a:spLocks noGrp="1"/>
          </p:cNvSpPr>
          <p:nvPr>
            <p:ph type="title" hasCustomPrompt="1"/>
          </p:nvPr>
        </p:nvSpPr>
        <p:spPr>
          <a:xfrm>
            <a:off x="1413000" y="1813813"/>
            <a:ext cx="63180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1528" name="Google Shape;1528;p11"/>
          <p:cNvGrpSpPr/>
          <p:nvPr/>
        </p:nvGrpSpPr>
        <p:grpSpPr>
          <a:xfrm>
            <a:off x="202628" y="3730021"/>
            <a:ext cx="1008202" cy="1182129"/>
            <a:chOff x="702332" y="4351663"/>
            <a:chExt cx="590144" cy="691951"/>
          </a:xfrm>
        </p:grpSpPr>
        <p:grpSp>
          <p:nvGrpSpPr>
            <p:cNvPr id="1529" name="Google Shape;1529;p11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1530" name="Google Shape;1530;p11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3" name="Google Shape;1533;p11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11"/>
          <p:cNvGrpSpPr/>
          <p:nvPr/>
        </p:nvGrpSpPr>
        <p:grpSpPr>
          <a:xfrm>
            <a:off x="-114534" y="2365123"/>
            <a:ext cx="2413370" cy="2121473"/>
            <a:chOff x="743943" y="3404300"/>
            <a:chExt cx="1406557" cy="1236434"/>
          </a:xfrm>
        </p:grpSpPr>
        <p:sp>
          <p:nvSpPr>
            <p:cNvPr id="1541" name="Google Shape;1541;p11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1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1"/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1"/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1"/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1"/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1"/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1"/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1"/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1"/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1"/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11"/>
          <p:cNvGrpSpPr/>
          <p:nvPr/>
        </p:nvGrpSpPr>
        <p:grpSpPr>
          <a:xfrm rot="-3066559">
            <a:off x="7502354" y="-442281"/>
            <a:ext cx="2015467" cy="2357253"/>
            <a:chOff x="7723432" y="3235687"/>
            <a:chExt cx="2015584" cy="2357390"/>
          </a:xfrm>
        </p:grpSpPr>
        <p:sp>
          <p:nvSpPr>
            <p:cNvPr id="1581" name="Google Shape;1581;p11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1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1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9552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053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bg>
      <p:bgPr>
        <a:solidFill>
          <a:schemeClr val="dk1"/>
        </a:solidFill>
        <a:effectLst/>
      </p:bgPr>
    </p:bg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15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850" name="Google Shape;1850;p15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5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5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5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5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5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5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5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5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5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5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5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5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5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5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5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5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5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5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5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1" name="Google Shape;1881;p15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882" name="Google Shape;1882;p15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5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5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5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5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5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5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5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5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5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5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5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5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5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5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5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5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5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5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5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5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5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5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5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5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5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5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5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5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5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5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5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5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5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5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5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5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5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5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5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5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5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5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5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6" name="Google Shape;1926;p15"/>
          <p:cNvSpPr/>
          <p:nvPr/>
        </p:nvSpPr>
        <p:spPr>
          <a:xfrm>
            <a:off x="390375" y="1099697"/>
            <a:ext cx="7301267" cy="2570659"/>
          </a:xfrm>
          <a:custGeom>
            <a:avLst/>
            <a:gdLst/>
            <a:ahLst/>
            <a:cxnLst/>
            <a:rect l="l" t="t" r="r" b="b"/>
            <a:pathLst>
              <a:path w="89154" h="51104" extrusionOk="0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15"/>
          <p:cNvSpPr/>
          <p:nvPr/>
        </p:nvSpPr>
        <p:spPr>
          <a:xfrm rot="10800000">
            <a:off x="422342" y="595964"/>
            <a:ext cx="7373983" cy="917699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15"/>
          <p:cNvSpPr txBox="1">
            <a:spLocks noGrp="1"/>
          </p:cNvSpPr>
          <p:nvPr>
            <p:ph type="title"/>
          </p:nvPr>
        </p:nvSpPr>
        <p:spPr>
          <a:xfrm>
            <a:off x="2259800" y="1573500"/>
            <a:ext cx="18231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15"/>
          <p:cNvSpPr txBox="1">
            <a:spLocks noGrp="1"/>
          </p:cNvSpPr>
          <p:nvPr>
            <p:ph type="subTitle" idx="1"/>
          </p:nvPr>
        </p:nvSpPr>
        <p:spPr>
          <a:xfrm>
            <a:off x="1553125" y="2534950"/>
            <a:ext cx="2529900" cy="10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30" name="Google Shape;1930;p15"/>
          <p:cNvSpPr/>
          <p:nvPr/>
        </p:nvSpPr>
        <p:spPr>
          <a:xfrm flipH="1">
            <a:off x="422342" y="3629837"/>
            <a:ext cx="7373983" cy="917699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1" name="Google Shape;1931;p15"/>
          <p:cNvGrpSpPr/>
          <p:nvPr/>
        </p:nvGrpSpPr>
        <p:grpSpPr>
          <a:xfrm>
            <a:off x="6818082" y="3321976"/>
            <a:ext cx="2921802" cy="2233889"/>
            <a:chOff x="-1292818" y="-520599"/>
            <a:chExt cx="2921802" cy="2233889"/>
          </a:xfrm>
        </p:grpSpPr>
        <p:sp>
          <p:nvSpPr>
            <p:cNvPr id="1932" name="Google Shape;1932;p15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5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5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5"/>
            <p:cNvSpPr/>
            <p:nvPr/>
          </p:nvSpPr>
          <p:spPr>
            <a:xfrm rot="9862917">
              <a:off x="-94282" y="125555"/>
              <a:ext cx="570871" cy="157031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5"/>
            <p:cNvSpPr/>
            <p:nvPr/>
          </p:nvSpPr>
          <p:spPr>
            <a:xfrm rot="9862917">
              <a:off x="66484" y="-19729"/>
              <a:ext cx="157138" cy="148242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5"/>
            <p:cNvSpPr/>
            <p:nvPr/>
          </p:nvSpPr>
          <p:spPr>
            <a:xfrm rot="10800000">
              <a:off x="556203" y="-5205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5"/>
            <p:cNvSpPr/>
            <p:nvPr/>
          </p:nvSpPr>
          <p:spPr>
            <a:xfrm rot="10800000">
              <a:off x="628497" y="118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5"/>
            <p:cNvSpPr/>
            <p:nvPr/>
          </p:nvSpPr>
          <p:spPr>
            <a:xfrm rot="10800000">
              <a:off x="637040" y="-5204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5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5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5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5"/>
            <p:cNvSpPr/>
            <p:nvPr/>
          </p:nvSpPr>
          <p:spPr>
            <a:xfrm rot="-6367203">
              <a:off x="-1191584" y="725575"/>
              <a:ext cx="887994" cy="87844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5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5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5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7" name="Google Shape;1947;p15"/>
          <p:cNvSpPr/>
          <p:nvPr/>
        </p:nvSpPr>
        <p:spPr>
          <a:xfrm rot="9862917">
            <a:off x="8357809" y="4099409"/>
            <a:ext cx="157138" cy="148242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46" y="1"/>
                </a:moveTo>
                <a:cubicBezTo>
                  <a:pt x="1982" y="1"/>
                  <a:pt x="1719" y="50"/>
                  <a:pt x="1476" y="153"/>
                </a:cubicBezTo>
                <a:cubicBezTo>
                  <a:pt x="509" y="577"/>
                  <a:pt x="1" y="1629"/>
                  <a:pt x="279" y="2633"/>
                </a:cubicBezTo>
                <a:cubicBezTo>
                  <a:pt x="540" y="3558"/>
                  <a:pt x="1387" y="4166"/>
                  <a:pt x="2294" y="4166"/>
                </a:cubicBezTo>
                <a:cubicBezTo>
                  <a:pt x="2561" y="4166"/>
                  <a:pt x="2833" y="4113"/>
                  <a:pt x="3097" y="4000"/>
                </a:cubicBezTo>
                <a:cubicBezTo>
                  <a:pt x="3581" y="3795"/>
                  <a:pt x="4005" y="3371"/>
                  <a:pt x="4198" y="2887"/>
                </a:cubicBezTo>
                <a:cubicBezTo>
                  <a:pt x="4416" y="2355"/>
                  <a:pt x="4392" y="1786"/>
                  <a:pt x="4198" y="1266"/>
                </a:cubicBezTo>
                <a:cubicBezTo>
                  <a:pt x="3897" y="471"/>
                  <a:pt x="3063" y="1"/>
                  <a:pt x="22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8" name="Google Shape;1948;p15"/>
          <p:cNvGrpSpPr/>
          <p:nvPr/>
        </p:nvGrpSpPr>
        <p:grpSpPr>
          <a:xfrm>
            <a:off x="-265183" y="-230110"/>
            <a:ext cx="2609738" cy="2303778"/>
            <a:chOff x="9553092" y="2239890"/>
            <a:chExt cx="2609738" cy="2303778"/>
          </a:xfrm>
        </p:grpSpPr>
        <p:sp>
          <p:nvSpPr>
            <p:cNvPr id="1949" name="Google Shape;1949;p15"/>
            <p:cNvSpPr/>
            <p:nvPr/>
          </p:nvSpPr>
          <p:spPr>
            <a:xfrm>
              <a:off x="9553092" y="3079457"/>
              <a:ext cx="559490" cy="673701"/>
            </a:xfrm>
            <a:custGeom>
              <a:avLst/>
              <a:gdLst/>
              <a:ahLst/>
              <a:cxnLst/>
              <a:rect l="l" t="t" r="r" b="b"/>
              <a:pathLst>
                <a:path w="10746" h="12939" extrusionOk="0">
                  <a:moveTo>
                    <a:pt x="7051" y="1073"/>
                  </a:moveTo>
                  <a:cubicBezTo>
                    <a:pt x="7836" y="2630"/>
                    <a:pt x="9635" y="8570"/>
                    <a:pt x="9755" y="9729"/>
                  </a:cubicBezTo>
                  <a:cubicBezTo>
                    <a:pt x="9454" y="9886"/>
                    <a:pt x="8584" y="10224"/>
                    <a:pt x="6979" y="10719"/>
                  </a:cubicBezTo>
                  <a:cubicBezTo>
                    <a:pt x="4178" y="11600"/>
                    <a:pt x="1848" y="12119"/>
                    <a:pt x="1087" y="12131"/>
                  </a:cubicBezTo>
                  <a:cubicBezTo>
                    <a:pt x="1594" y="10538"/>
                    <a:pt x="5820" y="3101"/>
                    <a:pt x="7051" y="1073"/>
                  </a:cubicBezTo>
                  <a:close/>
                  <a:moveTo>
                    <a:pt x="7035" y="0"/>
                  </a:moveTo>
                  <a:cubicBezTo>
                    <a:pt x="6978" y="0"/>
                    <a:pt x="6930" y="11"/>
                    <a:pt x="6894" y="22"/>
                  </a:cubicBezTo>
                  <a:cubicBezTo>
                    <a:pt x="6786" y="47"/>
                    <a:pt x="6701" y="119"/>
                    <a:pt x="6629" y="216"/>
                  </a:cubicBezTo>
                  <a:cubicBezTo>
                    <a:pt x="6387" y="590"/>
                    <a:pt x="4745" y="3391"/>
                    <a:pt x="3164" y="6252"/>
                  </a:cubicBezTo>
                  <a:cubicBezTo>
                    <a:pt x="1" y="11974"/>
                    <a:pt x="158" y="12337"/>
                    <a:pt x="290" y="12590"/>
                  </a:cubicBezTo>
                  <a:cubicBezTo>
                    <a:pt x="389" y="12807"/>
                    <a:pt x="574" y="12938"/>
                    <a:pt x="1058" y="12938"/>
                  </a:cubicBezTo>
                  <a:cubicBezTo>
                    <a:pt x="1462" y="12938"/>
                    <a:pt x="2074" y="12847"/>
                    <a:pt x="3019" y="12638"/>
                  </a:cubicBezTo>
                  <a:cubicBezTo>
                    <a:pt x="4202" y="12373"/>
                    <a:pt x="5735" y="11962"/>
                    <a:pt x="7220" y="11492"/>
                  </a:cubicBezTo>
                  <a:cubicBezTo>
                    <a:pt x="10299" y="10526"/>
                    <a:pt x="10431" y="10272"/>
                    <a:pt x="10504" y="10115"/>
                  </a:cubicBezTo>
                  <a:cubicBezTo>
                    <a:pt x="10564" y="9994"/>
                    <a:pt x="10745" y="9632"/>
                    <a:pt x="9405" y="5274"/>
                  </a:cubicBezTo>
                  <a:cubicBezTo>
                    <a:pt x="9007" y="3970"/>
                    <a:pt x="8005" y="868"/>
                    <a:pt x="7450" y="216"/>
                  </a:cubicBezTo>
                  <a:cubicBezTo>
                    <a:pt x="7303" y="45"/>
                    <a:pt x="7151" y="0"/>
                    <a:pt x="7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5"/>
            <p:cNvSpPr/>
            <p:nvPr/>
          </p:nvSpPr>
          <p:spPr>
            <a:xfrm>
              <a:off x="9913901" y="3472816"/>
              <a:ext cx="142085" cy="176092"/>
            </a:xfrm>
            <a:custGeom>
              <a:avLst/>
              <a:gdLst/>
              <a:ahLst/>
              <a:cxnLst/>
              <a:rect l="l" t="t" r="r" b="b"/>
              <a:pathLst>
                <a:path w="2729" h="3382" extrusionOk="0">
                  <a:moveTo>
                    <a:pt x="2572" y="1"/>
                  </a:moveTo>
                  <a:cubicBezTo>
                    <a:pt x="2294" y="61"/>
                    <a:pt x="930" y="351"/>
                    <a:pt x="459" y="677"/>
                  </a:cubicBezTo>
                  <a:cubicBezTo>
                    <a:pt x="0" y="991"/>
                    <a:pt x="37" y="1896"/>
                    <a:pt x="580" y="3381"/>
                  </a:cubicBezTo>
                  <a:lnTo>
                    <a:pt x="1340" y="3103"/>
                  </a:lnTo>
                  <a:cubicBezTo>
                    <a:pt x="1075" y="2379"/>
                    <a:pt x="894" y="1558"/>
                    <a:pt x="954" y="1317"/>
                  </a:cubicBezTo>
                  <a:cubicBezTo>
                    <a:pt x="1256" y="1148"/>
                    <a:pt x="2161" y="906"/>
                    <a:pt x="2729" y="786"/>
                  </a:cubicBez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5"/>
            <p:cNvSpPr/>
            <p:nvPr/>
          </p:nvSpPr>
          <p:spPr>
            <a:xfrm rot="1733533">
              <a:off x="9918508" y="2339936"/>
              <a:ext cx="598619" cy="716226"/>
            </a:xfrm>
            <a:custGeom>
              <a:avLst/>
              <a:gdLst/>
              <a:ahLst/>
              <a:cxnLst/>
              <a:rect l="l" t="t" r="r" b="b"/>
              <a:pathLst>
                <a:path w="13462" h="16106" extrusionOk="0">
                  <a:moveTo>
                    <a:pt x="7654" y="809"/>
                  </a:moveTo>
                  <a:cubicBezTo>
                    <a:pt x="10685" y="809"/>
                    <a:pt x="12001" y="1461"/>
                    <a:pt x="12013" y="1715"/>
                  </a:cubicBezTo>
                  <a:lnTo>
                    <a:pt x="12013" y="1727"/>
                  </a:lnTo>
                  <a:lnTo>
                    <a:pt x="12001" y="1763"/>
                  </a:lnTo>
                  <a:cubicBezTo>
                    <a:pt x="11964" y="1860"/>
                    <a:pt x="11771" y="2077"/>
                    <a:pt x="11192" y="2331"/>
                  </a:cubicBezTo>
                  <a:cubicBezTo>
                    <a:pt x="11119" y="2355"/>
                    <a:pt x="11059" y="2391"/>
                    <a:pt x="10974" y="2415"/>
                  </a:cubicBezTo>
                  <a:lnTo>
                    <a:pt x="10926" y="2439"/>
                  </a:lnTo>
                  <a:cubicBezTo>
                    <a:pt x="10842" y="2475"/>
                    <a:pt x="10745" y="2500"/>
                    <a:pt x="10648" y="2536"/>
                  </a:cubicBezTo>
                  <a:lnTo>
                    <a:pt x="10636" y="2548"/>
                  </a:lnTo>
                  <a:cubicBezTo>
                    <a:pt x="10588" y="2560"/>
                    <a:pt x="10528" y="2572"/>
                    <a:pt x="10479" y="2596"/>
                  </a:cubicBezTo>
                  <a:cubicBezTo>
                    <a:pt x="10395" y="2620"/>
                    <a:pt x="10310" y="2644"/>
                    <a:pt x="10226" y="2669"/>
                  </a:cubicBezTo>
                  <a:cubicBezTo>
                    <a:pt x="10165" y="2693"/>
                    <a:pt x="10117" y="2705"/>
                    <a:pt x="10057" y="2717"/>
                  </a:cubicBezTo>
                  <a:cubicBezTo>
                    <a:pt x="9972" y="2741"/>
                    <a:pt x="9876" y="2765"/>
                    <a:pt x="9767" y="2789"/>
                  </a:cubicBezTo>
                  <a:cubicBezTo>
                    <a:pt x="9731" y="2801"/>
                    <a:pt x="9683" y="2813"/>
                    <a:pt x="9634" y="2826"/>
                  </a:cubicBezTo>
                  <a:cubicBezTo>
                    <a:pt x="9514" y="2850"/>
                    <a:pt x="9405" y="2874"/>
                    <a:pt x="9284" y="2898"/>
                  </a:cubicBezTo>
                  <a:cubicBezTo>
                    <a:pt x="9248" y="2910"/>
                    <a:pt x="9212" y="2922"/>
                    <a:pt x="9176" y="2922"/>
                  </a:cubicBezTo>
                  <a:cubicBezTo>
                    <a:pt x="9043" y="2946"/>
                    <a:pt x="8898" y="2982"/>
                    <a:pt x="8765" y="3007"/>
                  </a:cubicBezTo>
                  <a:cubicBezTo>
                    <a:pt x="8729" y="3007"/>
                    <a:pt x="8705" y="3007"/>
                    <a:pt x="8668" y="3019"/>
                  </a:cubicBezTo>
                  <a:cubicBezTo>
                    <a:pt x="8524" y="3043"/>
                    <a:pt x="8379" y="3067"/>
                    <a:pt x="8234" y="3091"/>
                  </a:cubicBezTo>
                  <a:cubicBezTo>
                    <a:pt x="8198" y="3091"/>
                    <a:pt x="8149" y="3091"/>
                    <a:pt x="8113" y="3103"/>
                  </a:cubicBezTo>
                  <a:cubicBezTo>
                    <a:pt x="7980" y="3127"/>
                    <a:pt x="7835" y="3139"/>
                    <a:pt x="7679" y="3152"/>
                  </a:cubicBezTo>
                  <a:cubicBezTo>
                    <a:pt x="7618" y="3164"/>
                    <a:pt x="7546" y="3176"/>
                    <a:pt x="7473" y="3176"/>
                  </a:cubicBezTo>
                  <a:cubicBezTo>
                    <a:pt x="7353" y="3188"/>
                    <a:pt x="7232" y="3200"/>
                    <a:pt x="7111" y="3212"/>
                  </a:cubicBezTo>
                  <a:cubicBezTo>
                    <a:pt x="6918" y="3236"/>
                    <a:pt x="6713" y="3248"/>
                    <a:pt x="6495" y="3260"/>
                  </a:cubicBezTo>
                  <a:cubicBezTo>
                    <a:pt x="6061" y="3284"/>
                    <a:pt x="5626" y="3296"/>
                    <a:pt x="5204" y="3296"/>
                  </a:cubicBezTo>
                  <a:cubicBezTo>
                    <a:pt x="2173" y="3296"/>
                    <a:pt x="857" y="2657"/>
                    <a:pt x="833" y="2391"/>
                  </a:cubicBezTo>
                  <a:cubicBezTo>
                    <a:pt x="833" y="2319"/>
                    <a:pt x="1063" y="1956"/>
                    <a:pt x="2246" y="1558"/>
                  </a:cubicBezTo>
                  <a:cubicBezTo>
                    <a:pt x="3332" y="1196"/>
                    <a:pt x="4793" y="942"/>
                    <a:pt x="6351" y="846"/>
                  </a:cubicBezTo>
                  <a:cubicBezTo>
                    <a:pt x="6797" y="821"/>
                    <a:pt x="7232" y="809"/>
                    <a:pt x="7654" y="809"/>
                  </a:cubicBezTo>
                  <a:close/>
                  <a:moveTo>
                    <a:pt x="12073" y="2777"/>
                  </a:moveTo>
                  <a:lnTo>
                    <a:pt x="12616" y="13727"/>
                  </a:lnTo>
                  <a:cubicBezTo>
                    <a:pt x="12628" y="13800"/>
                    <a:pt x="12399" y="14162"/>
                    <a:pt x="11204" y="14560"/>
                  </a:cubicBezTo>
                  <a:cubicBezTo>
                    <a:pt x="10129" y="14922"/>
                    <a:pt x="8668" y="15176"/>
                    <a:pt x="7099" y="15272"/>
                  </a:cubicBezTo>
                  <a:cubicBezTo>
                    <a:pt x="6664" y="15297"/>
                    <a:pt x="6230" y="15309"/>
                    <a:pt x="5807" y="15309"/>
                  </a:cubicBezTo>
                  <a:cubicBezTo>
                    <a:pt x="2777" y="15309"/>
                    <a:pt x="1461" y="14657"/>
                    <a:pt x="1437" y="14403"/>
                  </a:cubicBezTo>
                  <a:lnTo>
                    <a:pt x="894" y="3442"/>
                  </a:lnTo>
                  <a:lnTo>
                    <a:pt x="894" y="3442"/>
                  </a:lnTo>
                  <a:cubicBezTo>
                    <a:pt x="954" y="3466"/>
                    <a:pt x="1015" y="3490"/>
                    <a:pt x="1075" y="3514"/>
                  </a:cubicBezTo>
                  <a:lnTo>
                    <a:pt x="1123" y="3538"/>
                  </a:lnTo>
                  <a:cubicBezTo>
                    <a:pt x="1171" y="3550"/>
                    <a:pt x="1208" y="3574"/>
                    <a:pt x="1256" y="3586"/>
                  </a:cubicBezTo>
                  <a:cubicBezTo>
                    <a:pt x="1280" y="3598"/>
                    <a:pt x="1304" y="3598"/>
                    <a:pt x="1328" y="3610"/>
                  </a:cubicBezTo>
                  <a:cubicBezTo>
                    <a:pt x="1377" y="3634"/>
                    <a:pt x="1425" y="3646"/>
                    <a:pt x="1473" y="3659"/>
                  </a:cubicBezTo>
                  <a:lnTo>
                    <a:pt x="1533" y="3683"/>
                  </a:lnTo>
                  <a:cubicBezTo>
                    <a:pt x="1594" y="3695"/>
                    <a:pt x="1666" y="3719"/>
                    <a:pt x="1739" y="3743"/>
                  </a:cubicBezTo>
                  <a:lnTo>
                    <a:pt x="1799" y="3755"/>
                  </a:lnTo>
                  <a:cubicBezTo>
                    <a:pt x="1847" y="3767"/>
                    <a:pt x="1908" y="3779"/>
                    <a:pt x="1968" y="3791"/>
                  </a:cubicBezTo>
                  <a:cubicBezTo>
                    <a:pt x="1992" y="3803"/>
                    <a:pt x="2016" y="3803"/>
                    <a:pt x="2041" y="3816"/>
                  </a:cubicBezTo>
                  <a:cubicBezTo>
                    <a:pt x="2101" y="3828"/>
                    <a:pt x="2161" y="3840"/>
                    <a:pt x="2222" y="3852"/>
                  </a:cubicBezTo>
                  <a:cubicBezTo>
                    <a:pt x="2234" y="3852"/>
                    <a:pt x="2258" y="3852"/>
                    <a:pt x="2282" y="3864"/>
                  </a:cubicBezTo>
                  <a:cubicBezTo>
                    <a:pt x="2354" y="3876"/>
                    <a:pt x="2439" y="3888"/>
                    <a:pt x="2523" y="3900"/>
                  </a:cubicBezTo>
                  <a:lnTo>
                    <a:pt x="2572" y="3912"/>
                  </a:lnTo>
                  <a:cubicBezTo>
                    <a:pt x="2644" y="3924"/>
                    <a:pt x="2705" y="3936"/>
                    <a:pt x="2777" y="3948"/>
                  </a:cubicBezTo>
                  <a:cubicBezTo>
                    <a:pt x="2801" y="3948"/>
                    <a:pt x="2825" y="3948"/>
                    <a:pt x="2849" y="3960"/>
                  </a:cubicBezTo>
                  <a:cubicBezTo>
                    <a:pt x="2922" y="3960"/>
                    <a:pt x="2982" y="3972"/>
                    <a:pt x="3043" y="3985"/>
                  </a:cubicBezTo>
                  <a:lnTo>
                    <a:pt x="3115" y="3985"/>
                  </a:lnTo>
                  <a:cubicBezTo>
                    <a:pt x="3200" y="3997"/>
                    <a:pt x="3284" y="4009"/>
                    <a:pt x="3381" y="4021"/>
                  </a:cubicBezTo>
                  <a:lnTo>
                    <a:pt x="3417" y="4021"/>
                  </a:lnTo>
                  <a:cubicBezTo>
                    <a:pt x="3489" y="4033"/>
                    <a:pt x="3574" y="4033"/>
                    <a:pt x="3646" y="4045"/>
                  </a:cubicBezTo>
                  <a:lnTo>
                    <a:pt x="3731" y="4045"/>
                  </a:lnTo>
                  <a:cubicBezTo>
                    <a:pt x="3803" y="4057"/>
                    <a:pt x="3864" y="4057"/>
                    <a:pt x="3924" y="4069"/>
                  </a:cubicBezTo>
                  <a:lnTo>
                    <a:pt x="4008" y="4069"/>
                  </a:lnTo>
                  <a:cubicBezTo>
                    <a:pt x="4105" y="4081"/>
                    <a:pt x="4189" y="4081"/>
                    <a:pt x="4286" y="4081"/>
                  </a:cubicBezTo>
                  <a:lnTo>
                    <a:pt x="4310" y="4081"/>
                  </a:lnTo>
                  <a:cubicBezTo>
                    <a:pt x="4395" y="4093"/>
                    <a:pt x="4479" y="4093"/>
                    <a:pt x="4552" y="4093"/>
                  </a:cubicBezTo>
                  <a:lnTo>
                    <a:pt x="4636" y="4093"/>
                  </a:lnTo>
                  <a:cubicBezTo>
                    <a:pt x="4709" y="4105"/>
                    <a:pt x="4781" y="4105"/>
                    <a:pt x="4841" y="4105"/>
                  </a:cubicBezTo>
                  <a:lnTo>
                    <a:pt x="5204" y="4105"/>
                  </a:lnTo>
                  <a:cubicBezTo>
                    <a:pt x="5638" y="4105"/>
                    <a:pt x="6097" y="4093"/>
                    <a:pt x="6544" y="4069"/>
                  </a:cubicBezTo>
                  <a:cubicBezTo>
                    <a:pt x="6725" y="4057"/>
                    <a:pt x="6906" y="4045"/>
                    <a:pt x="7075" y="4021"/>
                  </a:cubicBezTo>
                  <a:cubicBezTo>
                    <a:pt x="7135" y="4021"/>
                    <a:pt x="7184" y="4021"/>
                    <a:pt x="7232" y="4009"/>
                  </a:cubicBezTo>
                  <a:cubicBezTo>
                    <a:pt x="7377" y="3997"/>
                    <a:pt x="7509" y="3985"/>
                    <a:pt x="7654" y="3972"/>
                  </a:cubicBezTo>
                  <a:cubicBezTo>
                    <a:pt x="7715" y="3960"/>
                    <a:pt x="7787" y="3960"/>
                    <a:pt x="7848" y="3948"/>
                  </a:cubicBezTo>
                  <a:cubicBezTo>
                    <a:pt x="7980" y="3936"/>
                    <a:pt x="8101" y="3912"/>
                    <a:pt x="8234" y="3900"/>
                  </a:cubicBezTo>
                  <a:cubicBezTo>
                    <a:pt x="8306" y="3888"/>
                    <a:pt x="8367" y="3876"/>
                    <a:pt x="8439" y="3864"/>
                  </a:cubicBezTo>
                  <a:cubicBezTo>
                    <a:pt x="8548" y="3852"/>
                    <a:pt x="8656" y="3840"/>
                    <a:pt x="8765" y="3816"/>
                  </a:cubicBezTo>
                  <a:cubicBezTo>
                    <a:pt x="8813" y="3803"/>
                    <a:pt x="8874" y="3803"/>
                    <a:pt x="8922" y="3791"/>
                  </a:cubicBezTo>
                  <a:cubicBezTo>
                    <a:pt x="9079" y="3767"/>
                    <a:pt x="9224" y="3731"/>
                    <a:pt x="9381" y="3707"/>
                  </a:cubicBezTo>
                  <a:cubicBezTo>
                    <a:pt x="9417" y="3695"/>
                    <a:pt x="9453" y="3683"/>
                    <a:pt x="9501" y="3683"/>
                  </a:cubicBezTo>
                  <a:cubicBezTo>
                    <a:pt x="9622" y="3659"/>
                    <a:pt x="9743" y="3622"/>
                    <a:pt x="9864" y="3598"/>
                  </a:cubicBezTo>
                  <a:cubicBezTo>
                    <a:pt x="9900" y="3586"/>
                    <a:pt x="9936" y="3586"/>
                    <a:pt x="9960" y="3574"/>
                  </a:cubicBezTo>
                  <a:cubicBezTo>
                    <a:pt x="10117" y="3538"/>
                    <a:pt x="10262" y="3502"/>
                    <a:pt x="10407" y="3453"/>
                  </a:cubicBezTo>
                  <a:lnTo>
                    <a:pt x="10419" y="3453"/>
                  </a:lnTo>
                  <a:cubicBezTo>
                    <a:pt x="10552" y="3417"/>
                    <a:pt x="10673" y="3381"/>
                    <a:pt x="10793" y="3333"/>
                  </a:cubicBezTo>
                  <a:cubicBezTo>
                    <a:pt x="10817" y="3333"/>
                    <a:pt x="10842" y="3321"/>
                    <a:pt x="10854" y="3321"/>
                  </a:cubicBezTo>
                  <a:cubicBezTo>
                    <a:pt x="10914" y="3296"/>
                    <a:pt x="10974" y="3284"/>
                    <a:pt x="11023" y="3260"/>
                  </a:cubicBezTo>
                  <a:lnTo>
                    <a:pt x="11035" y="3260"/>
                  </a:lnTo>
                  <a:cubicBezTo>
                    <a:pt x="11445" y="3103"/>
                    <a:pt x="11795" y="2946"/>
                    <a:pt x="12073" y="2777"/>
                  </a:cubicBezTo>
                  <a:close/>
                  <a:moveTo>
                    <a:pt x="7654" y="1"/>
                  </a:moveTo>
                  <a:cubicBezTo>
                    <a:pt x="7220" y="1"/>
                    <a:pt x="6761" y="25"/>
                    <a:pt x="6302" y="49"/>
                  </a:cubicBezTo>
                  <a:cubicBezTo>
                    <a:pt x="4672" y="145"/>
                    <a:pt x="3139" y="411"/>
                    <a:pt x="1992" y="797"/>
                  </a:cubicBezTo>
                  <a:cubicBezTo>
                    <a:pt x="652" y="1244"/>
                    <a:pt x="0" y="1799"/>
                    <a:pt x="36" y="2439"/>
                  </a:cubicBezTo>
                  <a:lnTo>
                    <a:pt x="640" y="14452"/>
                  </a:lnTo>
                  <a:cubicBezTo>
                    <a:pt x="713" y="15671"/>
                    <a:pt x="3356" y="16105"/>
                    <a:pt x="5807" y="16105"/>
                  </a:cubicBezTo>
                  <a:cubicBezTo>
                    <a:pt x="6242" y="16105"/>
                    <a:pt x="6701" y="16093"/>
                    <a:pt x="7147" y="16069"/>
                  </a:cubicBezTo>
                  <a:cubicBezTo>
                    <a:pt x="8789" y="15973"/>
                    <a:pt x="10322" y="15707"/>
                    <a:pt x="11469" y="15321"/>
                  </a:cubicBezTo>
                  <a:cubicBezTo>
                    <a:pt x="12797" y="14874"/>
                    <a:pt x="13461" y="14319"/>
                    <a:pt x="13425" y="13679"/>
                  </a:cubicBezTo>
                  <a:lnTo>
                    <a:pt x="12822" y="1679"/>
                  </a:lnTo>
                  <a:lnTo>
                    <a:pt x="12822" y="1667"/>
                  </a:lnTo>
                  <a:cubicBezTo>
                    <a:pt x="12749" y="447"/>
                    <a:pt x="10105" y="1"/>
                    <a:pt x="7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5"/>
            <p:cNvSpPr/>
            <p:nvPr/>
          </p:nvSpPr>
          <p:spPr>
            <a:xfrm rot="1733533">
              <a:off x="9889927" y="2851739"/>
              <a:ext cx="462816" cy="83291"/>
            </a:xfrm>
            <a:custGeom>
              <a:avLst/>
              <a:gdLst/>
              <a:ahLst/>
              <a:cxnLst/>
              <a:rect l="l" t="t" r="r" b="b"/>
              <a:pathLst>
                <a:path w="10408" h="1873" extrusionOk="0">
                  <a:moveTo>
                    <a:pt x="5385" y="1"/>
                  </a:moveTo>
                  <a:cubicBezTo>
                    <a:pt x="5168" y="1"/>
                    <a:pt x="4939" y="13"/>
                    <a:pt x="4721" y="25"/>
                  </a:cubicBezTo>
                  <a:cubicBezTo>
                    <a:pt x="4613" y="37"/>
                    <a:pt x="4528" y="122"/>
                    <a:pt x="4528" y="242"/>
                  </a:cubicBezTo>
                  <a:cubicBezTo>
                    <a:pt x="4540" y="339"/>
                    <a:pt x="4625" y="423"/>
                    <a:pt x="4733" y="423"/>
                  </a:cubicBezTo>
                  <a:lnTo>
                    <a:pt x="4745" y="423"/>
                  </a:lnTo>
                  <a:cubicBezTo>
                    <a:pt x="4963" y="411"/>
                    <a:pt x="5180" y="411"/>
                    <a:pt x="5385" y="411"/>
                  </a:cubicBezTo>
                  <a:lnTo>
                    <a:pt x="5530" y="411"/>
                  </a:lnTo>
                  <a:cubicBezTo>
                    <a:pt x="5639" y="411"/>
                    <a:pt x="5735" y="315"/>
                    <a:pt x="5735" y="206"/>
                  </a:cubicBezTo>
                  <a:cubicBezTo>
                    <a:pt x="5735" y="97"/>
                    <a:pt x="5639" y="1"/>
                    <a:pt x="5530" y="1"/>
                  </a:cubicBezTo>
                  <a:close/>
                  <a:moveTo>
                    <a:pt x="6318" y="48"/>
                  </a:moveTo>
                  <a:cubicBezTo>
                    <a:pt x="6218" y="48"/>
                    <a:pt x="6133" y="129"/>
                    <a:pt x="6122" y="230"/>
                  </a:cubicBezTo>
                  <a:cubicBezTo>
                    <a:pt x="6122" y="339"/>
                    <a:pt x="6194" y="435"/>
                    <a:pt x="6303" y="448"/>
                  </a:cubicBezTo>
                  <a:cubicBezTo>
                    <a:pt x="6568" y="472"/>
                    <a:pt x="6822" y="496"/>
                    <a:pt x="7087" y="544"/>
                  </a:cubicBezTo>
                  <a:lnTo>
                    <a:pt x="7112" y="544"/>
                  </a:lnTo>
                  <a:cubicBezTo>
                    <a:pt x="7208" y="544"/>
                    <a:pt x="7305" y="472"/>
                    <a:pt x="7317" y="375"/>
                  </a:cubicBezTo>
                  <a:cubicBezTo>
                    <a:pt x="7329" y="266"/>
                    <a:pt x="7257" y="158"/>
                    <a:pt x="7148" y="146"/>
                  </a:cubicBezTo>
                  <a:cubicBezTo>
                    <a:pt x="6882" y="97"/>
                    <a:pt x="6605" y="73"/>
                    <a:pt x="6339" y="49"/>
                  </a:cubicBezTo>
                  <a:cubicBezTo>
                    <a:pt x="6332" y="48"/>
                    <a:pt x="6325" y="48"/>
                    <a:pt x="6318" y="48"/>
                  </a:cubicBezTo>
                  <a:close/>
                  <a:moveTo>
                    <a:pt x="3936" y="108"/>
                  </a:moveTo>
                  <a:cubicBezTo>
                    <a:pt x="3928" y="108"/>
                    <a:pt x="3920" y="109"/>
                    <a:pt x="3912" y="110"/>
                  </a:cubicBezTo>
                  <a:cubicBezTo>
                    <a:pt x="3647" y="146"/>
                    <a:pt x="3381" y="194"/>
                    <a:pt x="3116" y="254"/>
                  </a:cubicBezTo>
                  <a:cubicBezTo>
                    <a:pt x="3007" y="279"/>
                    <a:pt x="2934" y="387"/>
                    <a:pt x="2959" y="496"/>
                  </a:cubicBezTo>
                  <a:cubicBezTo>
                    <a:pt x="2983" y="592"/>
                    <a:pt x="3067" y="653"/>
                    <a:pt x="3164" y="653"/>
                  </a:cubicBezTo>
                  <a:lnTo>
                    <a:pt x="3200" y="653"/>
                  </a:lnTo>
                  <a:cubicBezTo>
                    <a:pt x="3454" y="592"/>
                    <a:pt x="3719" y="544"/>
                    <a:pt x="3973" y="508"/>
                  </a:cubicBezTo>
                  <a:cubicBezTo>
                    <a:pt x="4081" y="496"/>
                    <a:pt x="4154" y="387"/>
                    <a:pt x="4142" y="279"/>
                  </a:cubicBezTo>
                  <a:cubicBezTo>
                    <a:pt x="4131" y="178"/>
                    <a:pt x="4036" y="108"/>
                    <a:pt x="3936" y="108"/>
                  </a:cubicBezTo>
                  <a:close/>
                  <a:moveTo>
                    <a:pt x="7902" y="286"/>
                  </a:moveTo>
                  <a:cubicBezTo>
                    <a:pt x="7809" y="286"/>
                    <a:pt x="7724" y="353"/>
                    <a:pt x="7703" y="448"/>
                  </a:cubicBezTo>
                  <a:cubicBezTo>
                    <a:pt x="7679" y="556"/>
                    <a:pt x="7751" y="665"/>
                    <a:pt x="7860" y="689"/>
                  </a:cubicBezTo>
                  <a:cubicBezTo>
                    <a:pt x="8102" y="737"/>
                    <a:pt x="8367" y="810"/>
                    <a:pt x="8621" y="882"/>
                  </a:cubicBezTo>
                  <a:lnTo>
                    <a:pt x="8669" y="882"/>
                  </a:lnTo>
                  <a:cubicBezTo>
                    <a:pt x="8754" y="882"/>
                    <a:pt x="8838" y="822"/>
                    <a:pt x="8862" y="737"/>
                  </a:cubicBezTo>
                  <a:cubicBezTo>
                    <a:pt x="8898" y="629"/>
                    <a:pt x="8838" y="520"/>
                    <a:pt x="8729" y="484"/>
                  </a:cubicBezTo>
                  <a:cubicBezTo>
                    <a:pt x="8464" y="411"/>
                    <a:pt x="8198" y="351"/>
                    <a:pt x="7945" y="291"/>
                  </a:cubicBezTo>
                  <a:cubicBezTo>
                    <a:pt x="7931" y="287"/>
                    <a:pt x="7916" y="286"/>
                    <a:pt x="7902" y="286"/>
                  </a:cubicBezTo>
                  <a:close/>
                  <a:moveTo>
                    <a:pt x="2395" y="461"/>
                  </a:moveTo>
                  <a:cubicBezTo>
                    <a:pt x="2374" y="461"/>
                    <a:pt x="2352" y="465"/>
                    <a:pt x="2331" y="472"/>
                  </a:cubicBezTo>
                  <a:cubicBezTo>
                    <a:pt x="2077" y="556"/>
                    <a:pt x="1812" y="641"/>
                    <a:pt x="1570" y="749"/>
                  </a:cubicBezTo>
                  <a:cubicBezTo>
                    <a:pt x="1462" y="798"/>
                    <a:pt x="1413" y="906"/>
                    <a:pt x="1462" y="1015"/>
                  </a:cubicBezTo>
                  <a:cubicBezTo>
                    <a:pt x="1486" y="1087"/>
                    <a:pt x="1570" y="1136"/>
                    <a:pt x="1643" y="1136"/>
                  </a:cubicBezTo>
                  <a:cubicBezTo>
                    <a:pt x="1667" y="1136"/>
                    <a:pt x="1691" y="1136"/>
                    <a:pt x="1727" y="1124"/>
                  </a:cubicBezTo>
                  <a:cubicBezTo>
                    <a:pt x="1957" y="1027"/>
                    <a:pt x="2210" y="930"/>
                    <a:pt x="2452" y="858"/>
                  </a:cubicBezTo>
                  <a:cubicBezTo>
                    <a:pt x="2560" y="822"/>
                    <a:pt x="2621" y="701"/>
                    <a:pt x="2584" y="604"/>
                  </a:cubicBezTo>
                  <a:cubicBezTo>
                    <a:pt x="2555" y="517"/>
                    <a:pt x="2480" y="461"/>
                    <a:pt x="2395" y="461"/>
                  </a:cubicBezTo>
                  <a:close/>
                  <a:moveTo>
                    <a:pt x="9423" y="725"/>
                  </a:moveTo>
                  <a:cubicBezTo>
                    <a:pt x="9344" y="725"/>
                    <a:pt x="9265" y="773"/>
                    <a:pt x="9236" y="858"/>
                  </a:cubicBezTo>
                  <a:cubicBezTo>
                    <a:pt x="9200" y="967"/>
                    <a:pt x="9261" y="1075"/>
                    <a:pt x="9369" y="1112"/>
                  </a:cubicBezTo>
                  <a:cubicBezTo>
                    <a:pt x="9611" y="1196"/>
                    <a:pt x="9852" y="1293"/>
                    <a:pt x="10106" y="1389"/>
                  </a:cubicBezTo>
                  <a:cubicBezTo>
                    <a:pt x="10130" y="1401"/>
                    <a:pt x="10154" y="1401"/>
                    <a:pt x="10178" y="1401"/>
                  </a:cubicBezTo>
                  <a:cubicBezTo>
                    <a:pt x="10251" y="1401"/>
                    <a:pt x="10335" y="1353"/>
                    <a:pt x="10359" y="1281"/>
                  </a:cubicBezTo>
                  <a:cubicBezTo>
                    <a:pt x="10408" y="1172"/>
                    <a:pt x="10359" y="1051"/>
                    <a:pt x="10251" y="1015"/>
                  </a:cubicBezTo>
                  <a:cubicBezTo>
                    <a:pt x="9997" y="918"/>
                    <a:pt x="9743" y="822"/>
                    <a:pt x="9490" y="737"/>
                  </a:cubicBezTo>
                  <a:cubicBezTo>
                    <a:pt x="9469" y="729"/>
                    <a:pt x="9446" y="725"/>
                    <a:pt x="9423" y="725"/>
                  </a:cubicBezTo>
                  <a:close/>
                  <a:moveTo>
                    <a:pt x="926" y="1073"/>
                  </a:moveTo>
                  <a:cubicBezTo>
                    <a:pt x="895" y="1073"/>
                    <a:pt x="863" y="1081"/>
                    <a:pt x="834" y="1099"/>
                  </a:cubicBezTo>
                  <a:cubicBezTo>
                    <a:pt x="580" y="1220"/>
                    <a:pt x="351" y="1365"/>
                    <a:pt x="122" y="1510"/>
                  </a:cubicBezTo>
                  <a:cubicBezTo>
                    <a:pt x="37" y="1570"/>
                    <a:pt x="1" y="1691"/>
                    <a:pt x="61" y="1788"/>
                  </a:cubicBezTo>
                  <a:cubicBezTo>
                    <a:pt x="109" y="1848"/>
                    <a:pt x="170" y="1872"/>
                    <a:pt x="230" y="1872"/>
                  </a:cubicBezTo>
                  <a:cubicBezTo>
                    <a:pt x="278" y="1872"/>
                    <a:pt x="315" y="1872"/>
                    <a:pt x="351" y="1848"/>
                  </a:cubicBezTo>
                  <a:cubicBezTo>
                    <a:pt x="556" y="1703"/>
                    <a:pt x="786" y="1570"/>
                    <a:pt x="1015" y="1450"/>
                  </a:cubicBezTo>
                  <a:cubicBezTo>
                    <a:pt x="1111" y="1401"/>
                    <a:pt x="1148" y="1281"/>
                    <a:pt x="1099" y="1184"/>
                  </a:cubicBezTo>
                  <a:cubicBezTo>
                    <a:pt x="1066" y="1117"/>
                    <a:pt x="997" y="1073"/>
                    <a:pt x="926" y="1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5"/>
            <p:cNvSpPr/>
            <p:nvPr/>
          </p:nvSpPr>
          <p:spPr>
            <a:xfrm>
              <a:off x="9817776" y="3794729"/>
              <a:ext cx="523618" cy="748939"/>
            </a:xfrm>
            <a:custGeom>
              <a:avLst/>
              <a:gdLst/>
              <a:ahLst/>
              <a:cxnLst/>
              <a:rect l="l" t="t" r="r" b="b"/>
              <a:pathLst>
                <a:path w="10057" h="14384" extrusionOk="0">
                  <a:moveTo>
                    <a:pt x="5868" y="1"/>
                  </a:moveTo>
                  <a:cubicBezTo>
                    <a:pt x="5868" y="1"/>
                    <a:pt x="3888" y="2222"/>
                    <a:pt x="4395" y="2584"/>
                  </a:cubicBezTo>
                  <a:cubicBezTo>
                    <a:pt x="4890" y="2959"/>
                    <a:pt x="5530" y="2959"/>
                    <a:pt x="5397" y="3562"/>
                  </a:cubicBezTo>
                  <a:cubicBezTo>
                    <a:pt x="5300" y="3997"/>
                    <a:pt x="4141" y="7582"/>
                    <a:pt x="3489" y="9587"/>
                  </a:cubicBezTo>
                  <a:cubicBezTo>
                    <a:pt x="2113" y="9285"/>
                    <a:pt x="1075" y="9092"/>
                    <a:pt x="1075" y="9092"/>
                  </a:cubicBezTo>
                  <a:cubicBezTo>
                    <a:pt x="0" y="11192"/>
                    <a:pt x="290" y="11929"/>
                    <a:pt x="290" y="11929"/>
                  </a:cubicBezTo>
                  <a:cubicBezTo>
                    <a:pt x="1009" y="12784"/>
                    <a:pt x="7766" y="14384"/>
                    <a:pt x="8843" y="14384"/>
                  </a:cubicBezTo>
                  <a:cubicBezTo>
                    <a:pt x="8905" y="14384"/>
                    <a:pt x="8949" y="14379"/>
                    <a:pt x="8970" y="14367"/>
                  </a:cubicBezTo>
                  <a:cubicBezTo>
                    <a:pt x="9381" y="14174"/>
                    <a:pt x="9864" y="11663"/>
                    <a:pt x="9864" y="11663"/>
                  </a:cubicBezTo>
                  <a:cubicBezTo>
                    <a:pt x="9417" y="11265"/>
                    <a:pt x="8234" y="10830"/>
                    <a:pt x="6870" y="10444"/>
                  </a:cubicBezTo>
                  <a:cubicBezTo>
                    <a:pt x="8029" y="7884"/>
                    <a:pt x="10057" y="2186"/>
                    <a:pt x="10057" y="2186"/>
                  </a:cubicBezTo>
                  <a:cubicBezTo>
                    <a:pt x="10057" y="2186"/>
                    <a:pt x="8584" y="943"/>
                    <a:pt x="5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5"/>
            <p:cNvSpPr/>
            <p:nvPr/>
          </p:nvSpPr>
          <p:spPr>
            <a:xfrm>
              <a:off x="10175410" y="4180695"/>
              <a:ext cx="64821" cy="157192"/>
            </a:xfrm>
            <a:custGeom>
              <a:avLst/>
              <a:gdLst/>
              <a:ahLst/>
              <a:cxnLst/>
              <a:rect l="l" t="t" r="r" b="b"/>
              <a:pathLst>
                <a:path w="1245" h="3019" extrusionOk="0">
                  <a:moveTo>
                    <a:pt x="1" y="3019"/>
                  </a:moveTo>
                  <a:cubicBezTo>
                    <a:pt x="1" y="3019"/>
                    <a:pt x="1" y="3019"/>
                    <a:pt x="1" y="3019"/>
                  </a:cubicBezTo>
                  <a:cubicBezTo>
                    <a:pt x="1" y="3019"/>
                    <a:pt x="1" y="3019"/>
                    <a:pt x="1" y="3019"/>
                  </a:cubicBezTo>
                  <a:close/>
                  <a:moveTo>
                    <a:pt x="13" y="3007"/>
                  </a:moveTo>
                  <a:cubicBezTo>
                    <a:pt x="13" y="3007"/>
                    <a:pt x="13" y="3007"/>
                    <a:pt x="13" y="3007"/>
                  </a:cubicBezTo>
                  <a:cubicBezTo>
                    <a:pt x="13" y="3007"/>
                    <a:pt x="13" y="3007"/>
                    <a:pt x="13" y="3007"/>
                  </a:cubicBezTo>
                  <a:close/>
                  <a:moveTo>
                    <a:pt x="906" y="858"/>
                  </a:moveTo>
                  <a:cubicBezTo>
                    <a:pt x="1015" y="580"/>
                    <a:pt x="1136" y="290"/>
                    <a:pt x="1244" y="0"/>
                  </a:cubicBezTo>
                  <a:lnTo>
                    <a:pt x="1244" y="0"/>
                  </a:lnTo>
                  <a:cubicBezTo>
                    <a:pt x="1136" y="290"/>
                    <a:pt x="1015" y="580"/>
                    <a:pt x="906" y="858"/>
                  </a:cubicBezTo>
                  <a:close/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5"/>
            <p:cNvSpPr/>
            <p:nvPr/>
          </p:nvSpPr>
          <p:spPr>
            <a:xfrm>
              <a:off x="10112568" y="3794729"/>
              <a:ext cx="228826" cy="628663"/>
            </a:xfrm>
            <a:custGeom>
              <a:avLst/>
              <a:gdLst/>
              <a:ahLst/>
              <a:cxnLst/>
              <a:rect l="l" t="t" r="r" b="b"/>
              <a:pathLst>
                <a:path w="4395" h="12074" extrusionOk="0">
                  <a:moveTo>
                    <a:pt x="206" y="1"/>
                  </a:moveTo>
                  <a:cubicBezTo>
                    <a:pt x="206" y="1"/>
                    <a:pt x="121" y="97"/>
                    <a:pt x="0" y="242"/>
                  </a:cubicBezTo>
                  <a:cubicBezTo>
                    <a:pt x="749" y="641"/>
                    <a:pt x="3731" y="2065"/>
                    <a:pt x="3828" y="2415"/>
                  </a:cubicBezTo>
                  <a:cubicBezTo>
                    <a:pt x="3924" y="2826"/>
                    <a:pt x="568" y="10468"/>
                    <a:pt x="568" y="10468"/>
                  </a:cubicBezTo>
                  <a:cubicBezTo>
                    <a:pt x="568" y="10468"/>
                    <a:pt x="3139" y="11361"/>
                    <a:pt x="4117" y="12074"/>
                  </a:cubicBezTo>
                  <a:cubicBezTo>
                    <a:pt x="4166" y="11832"/>
                    <a:pt x="4202" y="11663"/>
                    <a:pt x="4202" y="11663"/>
                  </a:cubicBezTo>
                  <a:cubicBezTo>
                    <a:pt x="3755" y="11265"/>
                    <a:pt x="2572" y="10830"/>
                    <a:pt x="1208" y="10444"/>
                  </a:cubicBezTo>
                  <a:cubicBezTo>
                    <a:pt x="2367" y="7884"/>
                    <a:pt x="4395" y="2186"/>
                    <a:pt x="4395" y="2186"/>
                  </a:cubicBezTo>
                  <a:cubicBezTo>
                    <a:pt x="4395" y="2186"/>
                    <a:pt x="2922" y="943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5"/>
            <p:cNvSpPr/>
            <p:nvPr/>
          </p:nvSpPr>
          <p:spPr>
            <a:xfrm>
              <a:off x="10243927" y="3889281"/>
              <a:ext cx="88667" cy="52328"/>
            </a:xfrm>
            <a:custGeom>
              <a:avLst/>
              <a:gdLst/>
              <a:ahLst/>
              <a:cxnLst/>
              <a:rect l="l" t="t" r="r" b="b"/>
              <a:pathLst>
                <a:path w="1703" h="1005" extrusionOk="0">
                  <a:moveTo>
                    <a:pt x="531" y="1"/>
                  </a:moveTo>
                  <a:cubicBezTo>
                    <a:pt x="309" y="1"/>
                    <a:pt x="137" y="73"/>
                    <a:pt x="85" y="213"/>
                  </a:cubicBezTo>
                  <a:cubicBezTo>
                    <a:pt x="1" y="442"/>
                    <a:pt x="266" y="756"/>
                    <a:pt x="701" y="913"/>
                  </a:cubicBezTo>
                  <a:cubicBezTo>
                    <a:pt x="866" y="975"/>
                    <a:pt x="1030" y="1005"/>
                    <a:pt x="1173" y="1005"/>
                  </a:cubicBezTo>
                  <a:cubicBezTo>
                    <a:pt x="1395" y="1005"/>
                    <a:pt x="1567" y="932"/>
                    <a:pt x="1618" y="793"/>
                  </a:cubicBezTo>
                  <a:cubicBezTo>
                    <a:pt x="1703" y="563"/>
                    <a:pt x="1425" y="261"/>
                    <a:pt x="1003" y="92"/>
                  </a:cubicBezTo>
                  <a:cubicBezTo>
                    <a:pt x="837" y="31"/>
                    <a:pt x="674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5"/>
            <p:cNvSpPr/>
            <p:nvPr/>
          </p:nvSpPr>
          <p:spPr>
            <a:xfrm>
              <a:off x="10446355" y="3983312"/>
              <a:ext cx="135786" cy="136469"/>
            </a:xfrm>
            <a:custGeom>
              <a:avLst/>
              <a:gdLst/>
              <a:ahLst/>
              <a:cxnLst/>
              <a:rect l="l" t="t" r="r" b="b"/>
              <a:pathLst>
                <a:path w="2608" h="2621" extrusionOk="0">
                  <a:moveTo>
                    <a:pt x="1304" y="1"/>
                  </a:moveTo>
                  <a:cubicBezTo>
                    <a:pt x="580" y="1"/>
                    <a:pt x="0" y="592"/>
                    <a:pt x="0" y="1317"/>
                  </a:cubicBezTo>
                  <a:cubicBezTo>
                    <a:pt x="0" y="2041"/>
                    <a:pt x="580" y="2620"/>
                    <a:pt x="1304" y="2620"/>
                  </a:cubicBezTo>
                  <a:cubicBezTo>
                    <a:pt x="2028" y="2620"/>
                    <a:pt x="2608" y="2041"/>
                    <a:pt x="2608" y="1317"/>
                  </a:cubicBezTo>
                  <a:cubicBezTo>
                    <a:pt x="2608" y="592"/>
                    <a:pt x="2028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5"/>
            <p:cNvSpPr/>
            <p:nvPr/>
          </p:nvSpPr>
          <p:spPr>
            <a:xfrm>
              <a:off x="10566886" y="2847673"/>
              <a:ext cx="115064" cy="115746"/>
            </a:xfrm>
            <a:custGeom>
              <a:avLst/>
              <a:gdLst/>
              <a:ahLst/>
              <a:cxnLst/>
              <a:rect l="l" t="t" r="r" b="b"/>
              <a:pathLst>
                <a:path w="2210" h="2223" extrusionOk="0">
                  <a:moveTo>
                    <a:pt x="1099" y="1"/>
                  </a:moveTo>
                  <a:cubicBezTo>
                    <a:pt x="496" y="1"/>
                    <a:pt x="1" y="496"/>
                    <a:pt x="1" y="1112"/>
                  </a:cubicBezTo>
                  <a:cubicBezTo>
                    <a:pt x="1" y="1727"/>
                    <a:pt x="496" y="2222"/>
                    <a:pt x="1099" y="2222"/>
                  </a:cubicBezTo>
                  <a:cubicBezTo>
                    <a:pt x="1715" y="2222"/>
                    <a:pt x="2210" y="1727"/>
                    <a:pt x="2210" y="1112"/>
                  </a:cubicBezTo>
                  <a:cubicBezTo>
                    <a:pt x="2210" y="496"/>
                    <a:pt x="1715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5"/>
            <p:cNvSpPr/>
            <p:nvPr/>
          </p:nvSpPr>
          <p:spPr>
            <a:xfrm rot="-1290752">
              <a:off x="10162496" y="3186140"/>
              <a:ext cx="363945" cy="135806"/>
            </a:xfrm>
            <a:custGeom>
              <a:avLst/>
              <a:gdLst/>
              <a:ahLst/>
              <a:cxnLst/>
              <a:rect l="l" t="t" r="r" b="b"/>
              <a:pathLst>
                <a:path w="12508" h="4667" extrusionOk="0">
                  <a:moveTo>
                    <a:pt x="990" y="1"/>
                  </a:moveTo>
                  <a:cubicBezTo>
                    <a:pt x="0" y="2150"/>
                    <a:pt x="543" y="2174"/>
                    <a:pt x="543" y="2174"/>
                  </a:cubicBezTo>
                  <a:cubicBezTo>
                    <a:pt x="1296" y="3006"/>
                    <a:pt x="10432" y="4667"/>
                    <a:pt x="11785" y="4667"/>
                  </a:cubicBezTo>
                  <a:cubicBezTo>
                    <a:pt x="11865" y="4667"/>
                    <a:pt x="11918" y="4661"/>
                    <a:pt x="11940" y="4649"/>
                  </a:cubicBezTo>
                  <a:cubicBezTo>
                    <a:pt x="12338" y="4431"/>
                    <a:pt x="12507" y="2355"/>
                    <a:pt x="12507" y="2355"/>
                  </a:cubicBezTo>
                  <a:cubicBezTo>
                    <a:pt x="11179" y="1244"/>
                    <a:pt x="990" y="1"/>
                    <a:pt x="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5"/>
            <p:cNvSpPr/>
            <p:nvPr/>
          </p:nvSpPr>
          <p:spPr>
            <a:xfrm rot="-1290752">
              <a:off x="10180026" y="3330269"/>
              <a:ext cx="363945" cy="135806"/>
            </a:xfrm>
            <a:custGeom>
              <a:avLst/>
              <a:gdLst/>
              <a:ahLst/>
              <a:cxnLst/>
              <a:rect l="l" t="t" r="r" b="b"/>
              <a:pathLst>
                <a:path w="12508" h="4667" extrusionOk="0">
                  <a:moveTo>
                    <a:pt x="991" y="1"/>
                  </a:moveTo>
                  <a:cubicBezTo>
                    <a:pt x="1" y="2150"/>
                    <a:pt x="544" y="2174"/>
                    <a:pt x="544" y="2174"/>
                  </a:cubicBezTo>
                  <a:cubicBezTo>
                    <a:pt x="1285" y="3006"/>
                    <a:pt x="10431" y="4667"/>
                    <a:pt x="11785" y="4667"/>
                  </a:cubicBezTo>
                  <a:cubicBezTo>
                    <a:pt x="11865" y="4667"/>
                    <a:pt x="11918" y="4661"/>
                    <a:pt x="11941" y="4649"/>
                  </a:cubicBezTo>
                  <a:cubicBezTo>
                    <a:pt x="12339" y="4432"/>
                    <a:pt x="12508" y="2355"/>
                    <a:pt x="12508" y="2355"/>
                  </a:cubicBezTo>
                  <a:cubicBezTo>
                    <a:pt x="11180" y="1244"/>
                    <a:pt x="991" y="1"/>
                    <a:pt x="9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5"/>
            <p:cNvSpPr/>
            <p:nvPr/>
          </p:nvSpPr>
          <p:spPr>
            <a:xfrm rot="-633468">
              <a:off x="11687839" y="2745518"/>
              <a:ext cx="174214" cy="54256"/>
            </a:xfrm>
            <a:custGeom>
              <a:avLst/>
              <a:gdLst/>
              <a:ahLst/>
              <a:cxnLst/>
              <a:rect l="l" t="t" r="r" b="b"/>
              <a:pathLst>
                <a:path w="3346" h="1042" extrusionOk="0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5"/>
            <p:cNvSpPr/>
            <p:nvPr/>
          </p:nvSpPr>
          <p:spPr>
            <a:xfrm rot="-633468">
              <a:off x="11680140" y="2656176"/>
              <a:ext cx="174214" cy="54256"/>
            </a:xfrm>
            <a:custGeom>
              <a:avLst/>
              <a:gdLst/>
              <a:ahLst/>
              <a:cxnLst/>
              <a:rect l="l" t="t" r="r" b="b"/>
              <a:pathLst>
                <a:path w="3346" h="1042" extrusionOk="0">
                  <a:moveTo>
                    <a:pt x="1732" y="0"/>
                  </a:moveTo>
                  <a:cubicBezTo>
                    <a:pt x="950" y="0"/>
                    <a:pt x="182" y="47"/>
                    <a:pt x="182" y="47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0"/>
                    <a:pt x="3321" y="180"/>
                  </a:cubicBezTo>
                  <a:cubicBezTo>
                    <a:pt x="3139" y="38"/>
                    <a:pt x="2430" y="0"/>
                    <a:pt x="1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5"/>
            <p:cNvSpPr/>
            <p:nvPr/>
          </p:nvSpPr>
          <p:spPr>
            <a:xfrm rot="-633468">
              <a:off x="11687025" y="2745714"/>
              <a:ext cx="172913" cy="45248"/>
            </a:xfrm>
            <a:custGeom>
              <a:avLst/>
              <a:gdLst/>
              <a:ahLst/>
              <a:cxnLst/>
              <a:rect l="l" t="t" r="r" b="b"/>
              <a:pathLst>
                <a:path w="3321" h="869" extrusionOk="0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158" y="833"/>
                    <a:pt x="194" y="857"/>
                    <a:pt x="242" y="869"/>
                  </a:cubicBezTo>
                  <a:cubicBezTo>
                    <a:pt x="230" y="772"/>
                    <a:pt x="254" y="579"/>
                    <a:pt x="339" y="217"/>
                  </a:cubicBezTo>
                  <a:cubicBezTo>
                    <a:pt x="339" y="217"/>
                    <a:pt x="1104" y="172"/>
                    <a:pt x="1884" y="172"/>
                  </a:cubicBezTo>
                  <a:cubicBezTo>
                    <a:pt x="2451" y="172"/>
                    <a:pt x="3026" y="196"/>
                    <a:pt x="3321" y="277"/>
                  </a:cubicBezTo>
                  <a:cubicBezTo>
                    <a:pt x="3321" y="217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5"/>
            <p:cNvSpPr/>
            <p:nvPr/>
          </p:nvSpPr>
          <p:spPr>
            <a:xfrm rot="271987">
              <a:off x="10821035" y="2615035"/>
              <a:ext cx="281465" cy="257788"/>
            </a:xfrm>
            <a:custGeom>
              <a:avLst/>
              <a:gdLst/>
              <a:ahLst/>
              <a:cxnLst/>
              <a:rect l="l" t="t" r="r" b="b"/>
              <a:pathLst>
                <a:path w="5406" h="4951" extrusionOk="0">
                  <a:moveTo>
                    <a:pt x="3133" y="1413"/>
                  </a:moveTo>
                  <a:cubicBezTo>
                    <a:pt x="3184" y="1413"/>
                    <a:pt x="3234" y="1415"/>
                    <a:pt x="3285" y="1418"/>
                  </a:cubicBezTo>
                  <a:cubicBezTo>
                    <a:pt x="3393" y="2046"/>
                    <a:pt x="3454" y="2686"/>
                    <a:pt x="3562" y="3313"/>
                  </a:cubicBezTo>
                  <a:cubicBezTo>
                    <a:pt x="3357" y="3374"/>
                    <a:pt x="2971" y="3374"/>
                    <a:pt x="2741" y="3374"/>
                  </a:cubicBezTo>
                  <a:lnTo>
                    <a:pt x="2608" y="3374"/>
                  </a:lnTo>
                  <a:cubicBezTo>
                    <a:pt x="2162" y="3374"/>
                    <a:pt x="1631" y="3241"/>
                    <a:pt x="1582" y="2710"/>
                  </a:cubicBezTo>
                  <a:cubicBezTo>
                    <a:pt x="1558" y="2347"/>
                    <a:pt x="1908" y="1877"/>
                    <a:pt x="2186" y="1683"/>
                  </a:cubicBezTo>
                  <a:cubicBezTo>
                    <a:pt x="2458" y="1485"/>
                    <a:pt x="2802" y="1413"/>
                    <a:pt x="3133" y="1413"/>
                  </a:cubicBezTo>
                  <a:close/>
                  <a:moveTo>
                    <a:pt x="3178" y="0"/>
                  </a:moveTo>
                  <a:cubicBezTo>
                    <a:pt x="2410" y="0"/>
                    <a:pt x="1662" y="262"/>
                    <a:pt x="1075" y="778"/>
                  </a:cubicBezTo>
                  <a:cubicBezTo>
                    <a:pt x="532" y="1261"/>
                    <a:pt x="1" y="2287"/>
                    <a:pt x="206" y="3036"/>
                  </a:cubicBezTo>
                  <a:cubicBezTo>
                    <a:pt x="472" y="3953"/>
                    <a:pt x="1051" y="4545"/>
                    <a:pt x="1993" y="4714"/>
                  </a:cubicBezTo>
                  <a:cubicBezTo>
                    <a:pt x="2246" y="4759"/>
                    <a:pt x="2553" y="4788"/>
                    <a:pt x="2871" y="4788"/>
                  </a:cubicBezTo>
                  <a:cubicBezTo>
                    <a:pt x="3235" y="4788"/>
                    <a:pt x="3614" y="4750"/>
                    <a:pt x="3949" y="4653"/>
                  </a:cubicBezTo>
                  <a:cubicBezTo>
                    <a:pt x="4095" y="4858"/>
                    <a:pt x="4327" y="4950"/>
                    <a:pt x="4555" y="4950"/>
                  </a:cubicBezTo>
                  <a:cubicBezTo>
                    <a:pt x="4986" y="4950"/>
                    <a:pt x="5406" y="4623"/>
                    <a:pt x="5216" y="4110"/>
                  </a:cubicBezTo>
                  <a:cubicBezTo>
                    <a:pt x="4806" y="2987"/>
                    <a:pt x="4830" y="1792"/>
                    <a:pt x="4576" y="633"/>
                  </a:cubicBezTo>
                  <a:cubicBezTo>
                    <a:pt x="4495" y="284"/>
                    <a:pt x="4222" y="125"/>
                    <a:pt x="3943" y="125"/>
                  </a:cubicBezTo>
                  <a:cubicBezTo>
                    <a:pt x="3933" y="125"/>
                    <a:pt x="3923" y="126"/>
                    <a:pt x="3912" y="126"/>
                  </a:cubicBezTo>
                  <a:cubicBezTo>
                    <a:pt x="3828" y="78"/>
                    <a:pt x="3731" y="42"/>
                    <a:pt x="3623" y="30"/>
                  </a:cubicBezTo>
                  <a:cubicBezTo>
                    <a:pt x="3474" y="10"/>
                    <a:pt x="3326" y="0"/>
                    <a:pt x="3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5"/>
            <p:cNvSpPr/>
            <p:nvPr/>
          </p:nvSpPr>
          <p:spPr>
            <a:xfrm rot="51173">
              <a:off x="11382498" y="2594564"/>
              <a:ext cx="227267" cy="347555"/>
            </a:xfrm>
            <a:custGeom>
              <a:avLst/>
              <a:gdLst/>
              <a:ahLst/>
              <a:cxnLst/>
              <a:rect l="l" t="t" r="r" b="b"/>
              <a:pathLst>
                <a:path w="4365" h="6675" extrusionOk="0">
                  <a:moveTo>
                    <a:pt x="1905" y="3928"/>
                  </a:moveTo>
                  <a:cubicBezTo>
                    <a:pt x="2361" y="3928"/>
                    <a:pt x="2831" y="4036"/>
                    <a:pt x="2868" y="4446"/>
                  </a:cubicBezTo>
                  <a:cubicBezTo>
                    <a:pt x="2916" y="4917"/>
                    <a:pt x="2095" y="5219"/>
                    <a:pt x="1624" y="5255"/>
                  </a:cubicBezTo>
                  <a:cubicBezTo>
                    <a:pt x="1600" y="4820"/>
                    <a:pt x="1564" y="4386"/>
                    <a:pt x="1516" y="3951"/>
                  </a:cubicBezTo>
                  <a:cubicBezTo>
                    <a:pt x="1637" y="3937"/>
                    <a:pt x="1770" y="3928"/>
                    <a:pt x="1905" y="3928"/>
                  </a:cubicBezTo>
                  <a:close/>
                  <a:moveTo>
                    <a:pt x="685" y="0"/>
                  </a:moveTo>
                  <a:cubicBezTo>
                    <a:pt x="334" y="0"/>
                    <a:pt x="1" y="224"/>
                    <a:pt x="31" y="679"/>
                  </a:cubicBezTo>
                  <a:cubicBezTo>
                    <a:pt x="91" y="1609"/>
                    <a:pt x="7" y="2538"/>
                    <a:pt x="67" y="3468"/>
                  </a:cubicBezTo>
                  <a:cubicBezTo>
                    <a:pt x="115" y="4313"/>
                    <a:pt x="224" y="5146"/>
                    <a:pt x="260" y="5991"/>
                  </a:cubicBezTo>
                  <a:cubicBezTo>
                    <a:pt x="280" y="6445"/>
                    <a:pt x="630" y="6675"/>
                    <a:pt x="980" y="6675"/>
                  </a:cubicBezTo>
                  <a:cubicBezTo>
                    <a:pt x="1068" y="6675"/>
                    <a:pt x="1156" y="6660"/>
                    <a:pt x="1238" y="6631"/>
                  </a:cubicBezTo>
                  <a:cubicBezTo>
                    <a:pt x="1319" y="6641"/>
                    <a:pt x="1402" y="6646"/>
                    <a:pt x="1485" y="6646"/>
                  </a:cubicBezTo>
                  <a:cubicBezTo>
                    <a:pt x="1995" y="6646"/>
                    <a:pt x="2530" y="6469"/>
                    <a:pt x="2977" y="6293"/>
                  </a:cubicBezTo>
                  <a:cubicBezTo>
                    <a:pt x="3737" y="5979"/>
                    <a:pt x="4184" y="5388"/>
                    <a:pt x="4280" y="4579"/>
                  </a:cubicBezTo>
                  <a:cubicBezTo>
                    <a:pt x="4365" y="3878"/>
                    <a:pt x="3882" y="3178"/>
                    <a:pt x="3290" y="2852"/>
                  </a:cubicBezTo>
                  <a:cubicBezTo>
                    <a:pt x="2869" y="2618"/>
                    <a:pt x="2368" y="2529"/>
                    <a:pt x="1872" y="2529"/>
                  </a:cubicBezTo>
                  <a:cubicBezTo>
                    <a:pt x="1728" y="2529"/>
                    <a:pt x="1584" y="2537"/>
                    <a:pt x="1443" y="2550"/>
                  </a:cubicBezTo>
                  <a:cubicBezTo>
                    <a:pt x="1443" y="1923"/>
                    <a:pt x="1480" y="1307"/>
                    <a:pt x="1443" y="679"/>
                  </a:cubicBezTo>
                  <a:cubicBezTo>
                    <a:pt x="1413" y="230"/>
                    <a:pt x="1040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5"/>
            <p:cNvSpPr/>
            <p:nvPr/>
          </p:nvSpPr>
          <p:spPr>
            <a:xfrm rot="271987">
              <a:off x="11923631" y="2578313"/>
              <a:ext cx="229712" cy="249145"/>
            </a:xfrm>
            <a:custGeom>
              <a:avLst/>
              <a:gdLst/>
              <a:ahLst/>
              <a:cxnLst/>
              <a:rect l="l" t="t" r="r" b="b"/>
              <a:pathLst>
                <a:path w="4412" h="4785" extrusionOk="0">
                  <a:moveTo>
                    <a:pt x="2829" y="0"/>
                  </a:moveTo>
                  <a:cubicBezTo>
                    <a:pt x="2781" y="0"/>
                    <a:pt x="2732" y="5"/>
                    <a:pt x="2681" y="15"/>
                  </a:cubicBezTo>
                  <a:cubicBezTo>
                    <a:pt x="1353" y="268"/>
                    <a:pt x="1" y="1560"/>
                    <a:pt x="158" y="2985"/>
                  </a:cubicBezTo>
                  <a:cubicBezTo>
                    <a:pt x="230" y="3733"/>
                    <a:pt x="773" y="4300"/>
                    <a:pt x="1449" y="4566"/>
                  </a:cubicBezTo>
                  <a:cubicBezTo>
                    <a:pt x="1789" y="4701"/>
                    <a:pt x="2234" y="4784"/>
                    <a:pt x="2669" y="4784"/>
                  </a:cubicBezTo>
                  <a:cubicBezTo>
                    <a:pt x="3054" y="4784"/>
                    <a:pt x="3430" y="4719"/>
                    <a:pt x="3719" y="4566"/>
                  </a:cubicBezTo>
                  <a:cubicBezTo>
                    <a:pt x="4411" y="4194"/>
                    <a:pt x="4007" y="3247"/>
                    <a:pt x="3369" y="3247"/>
                  </a:cubicBezTo>
                  <a:cubicBezTo>
                    <a:pt x="3261" y="3247"/>
                    <a:pt x="3147" y="3274"/>
                    <a:pt x="3031" y="3335"/>
                  </a:cubicBezTo>
                  <a:cubicBezTo>
                    <a:pt x="3103" y="3296"/>
                    <a:pt x="3102" y="3284"/>
                    <a:pt x="3067" y="3284"/>
                  </a:cubicBezTo>
                  <a:cubicBezTo>
                    <a:pt x="3003" y="3284"/>
                    <a:pt x="2824" y="3327"/>
                    <a:pt x="2777" y="3335"/>
                  </a:cubicBezTo>
                  <a:cubicBezTo>
                    <a:pt x="2681" y="3341"/>
                    <a:pt x="2578" y="3347"/>
                    <a:pt x="2476" y="3347"/>
                  </a:cubicBezTo>
                  <a:cubicBezTo>
                    <a:pt x="2373" y="3347"/>
                    <a:pt x="2270" y="3341"/>
                    <a:pt x="2174" y="3323"/>
                  </a:cubicBezTo>
                  <a:cubicBezTo>
                    <a:pt x="1848" y="3274"/>
                    <a:pt x="1498" y="3045"/>
                    <a:pt x="1546" y="2683"/>
                  </a:cubicBezTo>
                  <a:cubicBezTo>
                    <a:pt x="1643" y="1995"/>
                    <a:pt x="2403" y="1500"/>
                    <a:pt x="3031" y="1379"/>
                  </a:cubicBezTo>
                  <a:cubicBezTo>
                    <a:pt x="3872" y="1220"/>
                    <a:pt x="3600" y="0"/>
                    <a:pt x="2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5"/>
            <p:cNvSpPr/>
            <p:nvPr/>
          </p:nvSpPr>
          <p:spPr>
            <a:xfrm rot="271987">
              <a:off x="11138676" y="2567761"/>
              <a:ext cx="211229" cy="203898"/>
            </a:xfrm>
            <a:custGeom>
              <a:avLst/>
              <a:gdLst/>
              <a:ahLst/>
              <a:cxnLst/>
              <a:rect l="l" t="t" r="r" b="b"/>
              <a:pathLst>
                <a:path w="4057" h="3916" extrusionOk="0">
                  <a:moveTo>
                    <a:pt x="1832" y="0"/>
                  </a:moveTo>
                  <a:cubicBezTo>
                    <a:pt x="1564" y="0"/>
                    <a:pt x="1581" y="88"/>
                    <a:pt x="1581" y="88"/>
                  </a:cubicBezTo>
                  <a:cubicBezTo>
                    <a:pt x="1485" y="209"/>
                    <a:pt x="1460" y="801"/>
                    <a:pt x="1473" y="1489"/>
                  </a:cubicBezTo>
                  <a:cubicBezTo>
                    <a:pt x="748" y="1549"/>
                    <a:pt x="145" y="1622"/>
                    <a:pt x="145" y="1622"/>
                  </a:cubicBezTo>
                  <a:cubicBezTo>
                    <a:pt x="0" y="2388"/>
                    <a:pt x="142" y="2419"/>
                    <a:pt x="165" y="2419"/>
                  </a:cubicBezTo>
                  <a:cubicBezTo>
                    <a:pt x="168" y="2419"/>
                    <a:pt x="169" y="2418"/>
                    <a:pt x="169" y="2418"/>
                  </a:cubicBezTo>
                  <a:cubicBezTo>
                    <a:pt x="270" y="2489"/>
                    <a:pt x="688" y="2518"/>
                    <a:pt x="1214" y="2518"/>
                  </a:cubicBezTo>
                  <a:cubicBezTo>
                    <a:pt x="1313" y="2518"/>
                    <a:pt x="1416" y="2517"/>
                    <a:pt x="1521" y="2515"/>
                  </a:cubicBezTo>
                  <a:cubicBezTo>
                    <a:pt x="1557" y="3227"/>
                    <a:pt x="1617" y="3819"/>
                    <a:pt x="1666" y="3867"/>
                  </a:cubicBezTo>
                  <a:cubicBezTo>
                    <a:pt x="1702" y="3903"/>
                    <a:pt x="1808" y="3915"/>
                    <a:pt x="1933" y="3915"/>
                  </a:cubicBezTo>
                  <a:cubicBezTo>
                    <a:pt x="2183" y="3915"/>
                    <a:pt x="2511" y="3867"/>
                    <a:pt x="2511" y="3867"/>
                  </a:cubicBezTo>
                  <a:cubicBezTo>
                    <a:pt x="2607" y="3686"/>
                    <a:pt x="2619" y="3119"/>
                    <a:pt x="2583" y="2479"/>
                  </a:cubicBezTo>
                  <a:cubicBezTo>
                    <a:pt x="3296" y="2430"/>
                    <a:pt x="3899" y="2370"/>
                    <a:pt x="3947" y="2322"/>
                  </a:cubicBezTo>
                  <a:cubicBezTo>
                    <a:pt x="4056" y="2225"/>
                    <a:pt x="3947" y="1489"/>
                    <a:pt x="3947" y="1489"/>
                  </a:cubicBezTo>
                  <a:cubicBezTo>
                    <a:pt x="3825" y="1420"/>
                    <a:pt x="3547" y="1395"/>
                    <a:pt x="3191" y="1395"/>
                  </a:cubicBezTo>
                  <a:cubicBezTo>
                    <a:pt x="2986" y="1395"/>
                    <a:pt x="2754" y="1403"/>
                    <a:pt x="2511" y="1416"/>
                  </a:cubicBezTo>
                  <a:cubicBezTo>
                    <a:pt x="2450" y="680"/>
                    <a:pt x="2366" y="64"/>
                    <a:pt x="2366" y="64"/>
                  </a:cubicBezTo>
                  <a:cubicBezTo>
                    <a:pt x="2118" y="17"/>
                    <a:pt x="1948" y="0"/>
                    <a:pt x="1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5"/>
            <p:cNvSpPr/>
            <p:nvPr/>
          </p:nvSpPr>
          <p:spPr>
            <a:xfrm rot="271987">
              <a:off x="11271012" y="2703643"/>
              <a:ext cx="75495" cy="11871"/>
            </a:xfrm>
            <a:custGeom>
              <a:avLst/>
              <a:gdLst/>
              <a:ahLst/>
              <a:cxnLst/>
              <a:rect l="l" t="t" r="r" b="b"/>
              <a:pathLst>
                <a:path w="1450" h="228" extrusionOk="0">
                  <a:moveTo>
                    <a:pt x="681" y="1"/>
                  </a:moveTo>
                  <a:cubicBezTo>
                    <a:pt x="476" y="1"/>
                    <a:pt x="244" y="9"/>
                    <a:pt x="1" y="22"/>
                  </a:cubicBezTo>
                  <a:lnTo>
                    <a:pt x="25" y="228"/>
                  </a:lnTo>
                  <a:cubicBezTo>
                    <a:pt x="25" y="228"/>
                    <a:pt x="465" y="166"/>
                    <a:pt x="1019" y="166"/>
                  </a:cubicBezTo>
                  <a:cubicBezTo>
                    <a:pt x="1157" y="166"/>
                    <a:pt x="1302" y="170"/>
                    <a:pt x="1450" y="179"/>
                  </a:cubicBezTo>
                  <a:cubicBezTo>
                    <a:pt x="1450" y="131"/>
                    <a:pt x="1437" y="95"/>
                    <a:pt x="1437" y="95"/>
                  </a:cubicBezTo>
                  <a:cubicBezTo>
                    <a:pt x="1315" y="26"/>
                    <a:pt x="1037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5"/>
            <p:cNvSpPr/>
            <p:nvPr/>
          </p:nvSpPr>
          <p:spPr>
            <a:xfrm rot="271987">
              <a:off x="10834776" y="2613772"/>
              <a:ext cx="227005" cy="134179"/>
            </a:xfrm>
            <a:custGeom>
              <a:avLst/>
              <a:gdLst/>
              <a:ahLst/>
              <a:cxnLst/>
              <a:rect l="l" t="t" r="r" b="b"/>
              <a:pathLst>
                <a:path w="4360" h="2577" extrusionOk="0">
                  <a:moveTo>
                    <a:pt x="3009" y="0"/>
                  </a:moveTo>
                  <a:cubicBezTo>
                    <a:pt x="2241" y="0"/>
                    <a:pt x="1493" y="262"/>
                    <a:pt x="906" y="778"/>
                  </a:cubicBezTo>
                  <a:cubicBezTo>
                    <a:pt x="460" y="1164"/>
                    <a:pt x="37" y="1913"/>
                    <a:pt x="1" y="2577"/>
                  </a:cubicBezTo>
                  <a:cubicBezTo>
                    <a:pt x="315" y="1768"/>
                    <a:pt x="930" y="718"/>
                    <a:pt x="2234" y="500"/>
                  </a:cubicBezTo>
                  <a:cubicBezTo>
                    <a:pt x="2717" y="414"/>
                    <a:pt x="3114" y="381"/>
                    <a:pt x="3440" y="381"/>
                  </a:cubicBezTo>
                  <a:cubicBezTo>
                    <a:pt x="3848" y="381"/>
                    <a:pt x="4144" y="433"/>
                    <a:pt x="4359" y="500"/>
                  </a:cubicBezTo>
                  <a:cubicBezTo>
                    <a:pt x="4244" y="247"/>
                    <a:pt x="4019" y="125"/>
                    <a:pt x="3778" y="125"/>
                  </a:cubicBezTo>
                  <a:cubicBezTo>
                    <a:pt x="3766" y="125"/>
                    <a:pt x="3755" y="126"/>
                    <a:pt x="3743" y="126"/>
                  </a:cubicBezTo>
                  <a:cubicBezTo>
                    <a:pt x="3659" y="78"/>
                    <a:pt x="3562" y="42"/>
                    <a:pt x="3454" y="30"/>
                  </a:cubicBezTo>
                  <a:cubicBezTo>
                    <a:pt x="3305" y="10"/>
                    <a:pt x="3157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5"/>
            <p:cNvSpPr/>
            <p:nvPr/>
          </p:nvSpPr>
          <p:spPr>
            <a:xfrm rot="51173">
              <a:off x="11391523" y="2594680"/>
              <a:ext cx="204983" cy="190518"/>
            </a:xfrm>
            <a:custGeom>
              <a:avLst/>
              <a:gdLst/>
              <a:ahLst/>
              <a:cxnLst/>
              <a:rect l="l" t="t" r="r" b="b"/>
              <a:pathLst>
                <a:path w="3937" h="3659" extrusionOk="0">
                  <a:moveTo>
                    <a:pt x="539" y="0"/>
                  </a:moveTo>
                  <a:cubicBezTo>
                    <a:pt x="330" y="0"/>
                    <a:pt x="126" y="80"/>
                    <a:pt x="1" y="242"/>
                  </a:cubicBezTo>
                  <a:cubicBezTo>
                    <a:pt x="138" y="202"/>
                    <a:pt x="281" y="175"/>
                    <a:pt x="410" y="175"/>
                  </a:cubicBezTo>
                  <a:cubicBezTo>
                    <a:pt x="633" y="175"/>
                    <a:pt x="816" y="254"/>
                    <a:pt x="870" y="483"/>
                  </a:cubicBezTo>
                  <a:cubicBezTo>
                    <a:pt x="1015" y="1159"/>
                    <a:pt x="1051" y="2910"/>
                    <a:pt x="1051" y="2910"/>
                  </a:cubicBezTo>
                  <a:cubicBezTo>
                    <a:pt x="1051" y="2910"/>
                    <a:pt x="1297" y="2869"/>
                    <a:pt x="1660" y="2869"/>
                  </a:cubicBezTo>
                  <a:cubicBezTo>
                    <a:pt x="2291" y="2869"/>
                    <a:pt x="3277" y="2991"/>
                    <a:pt x="3936" y="3658"/>
                  </a:cubicBezTo>
                  <a:cubicBezTo>
                    <a:pt x="3743" y="3320"/>
                    <a:pt x="3453" y="3030"/>
                    <a:pt x="3139" y="2849"/>
                  </a:cubicBezTo>
                  <a:cubicBezTo>
                    <a:pt x="2718" y="2615"/>
                    <a:pt x="2217" y="2526"/>
                    <a:pt x="1721" y="2526"/>
                  </a:cubicBezTo>
                  <a:cubicBezTo>
                    <a:pt x="1577" y="2526"/>
                    <a:pt x="1433" y="2534"/>
                    <a:pt x="1292" y="2547"/>
                  </a:cubicBezTo>
                  <a:cubicBezTo>
                    <a:pt x="1292" y="1920"/>
                    <a:pt x="1329" y="1304"/>
                    <a:pt x="1292" y="676"/>
                  </a:cubicBezTo>
                  <a:cubicBezTo>
                    <a:pt x="1262" y="229"/>
                    <a:pt x="893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5"/>
            <p:cNvSpPr/>
            <p:nvPr/>
          </p:nvSpPr>
          <p:spPr>
            <a:xfrm rot="271987">
              <a:off x="11926162" y="2576019"/>
              <a:ext cx="166609" cy="187392"/>
            </a:xfrm>
            <a:custGeom>
              <a:avLst/>
              <a:gdLst/>
              <a:ahLst/>
              <a:cxnLst/>
              <a:rect l="l" t="t" r="r" b="b"/>
              <a:pathLst>
                <a:path w="3200" h="3599" extrusionOk="0">
                  <a:moveTo>
                    <a:pt x="2811" y="0"/>
                  </a:moveTo>
                  <a:cubicBezTo>
                    <a:pt x="2769" y="0"/>
                    <a:pt x="2725" y="4"/>
                    <a:pt x="2681" y="13"/>
                  </a:cubicBezTo>
                  <a:cubicBezTo>
                    <a:pt x="1353" y="266"/>
                    <a:pt x="1" y="1558"/>
                    <a:pt x="158" y="2983"/>
                  </a:cubicBezTo>
                  <a:cubicBezTo>
                    <a:pt x="182" y="3200"/>
                    <a:pt x="242" y="3405"/>
                    <a:pt x="339" y="3598"/>
                  </a:cubicBezTo>
                  <a:cubicBezTo>
                    <a:pt x="339" y="3224"/>
                    <a:pt x="363" y="2813"/>
                    <a:pt x="459" y="2367"/>
                  </a:cubicBezTo>
                  <a:cubicBezTo>
                    <a:pt x="749" y="954"/>
                    <a:pt x="2331" y="327"/>
                    <a:pt x="3200" y="109"/>
                  </a:cubicBezTo>
                  <a:cubicBezTo>
                    <a:pt x="3088" y="44"/>
                    <a:pt x="2955" y="0"/>
                    <a:pt x="2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5"/>
            <p:cNvSpPr/>
            <p:nvPr/>
          </p:nvSpPr>
          <p:spPr>
            <a:xfrm>
              <a:off x="10150285" y="3610569"/>
              <a:ext cx="115064" cy="115746"/>
            </a:xfrm>
            <a:custGeom>
              <a:avLst/>
              <a:gdLst/>
              <a:ahLst/>
              <a:cxnLst/>
              <a:rect l="l" t="t" r="r" b="b"/>
              <a:pathLst>
                <a:path w="2210" h="2223" extrusionOk="0">
                  <a:moveTo>
                    <a:pt x="1099" y="1"/>
                  </a:moveTo>
                  <a:cubicBezTo>
                    <a:pt x="495" y="1"/>
                    <a:pt x="0" y="496"/>
                    <a:pt x="0" y="1112"/>
                  </a:cubicBezTo>
                  <a:cubicBezTo>
                    <a:pt x="0" y="1727"/>
                    <a:pt x="495" y="2222"/>
                    <a:pt x="1099" y="2222"/>
                  </a:cubicBezTo>
                  <a:cubicBezTo>
                    <a:pt x="1714" y="2222"/>
                    <a:pt x="2209" y="1727"/>
                    <a:pt x="2209" y="1112"/>
                  </a:cubicBezTo>
                  <a:cubicBezTo>
                    <a:pt x="2209" y="496"/>
                    <a:pt x="1714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5203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bg>
      <p:bgPr>
        <a:solidFill>
          <a:schemeClr val="dk1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16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975" name="Google Shape;1975;p16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6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6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6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6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6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6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6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6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6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6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6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6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6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6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6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6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6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6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6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6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6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6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6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6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6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6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6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6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6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6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16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2007" name="Google Shape;2007;p16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6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6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6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6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6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6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6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6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6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6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6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6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6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6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6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6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6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6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6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6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6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6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6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6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6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6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6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6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6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6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6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6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6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6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6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6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6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6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6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6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6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6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6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1" name="Google Shape;2051;p16"/>
          <p:cNvSpPr/>
          <p:nvPr/>
        </p:nvSpPr>
        <p:spPr>
          <a:xfrm flipH="1">
            <a:off x="1385533" y="1099697"/>
            <a:ext cx="7301267" cy="2570659"/>
          </a:xfrm>
          <a:custGeom>
            <a:avLst/>
            <a:gdLst/>
            <a:ahLst/>
            <a:cxnLst/>
            <a:rect l="l" t="t" r="r" b="b"/>
            <a:pathLst>
              <a:path w="89154" h="51104" extrusionOk="0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16"/>
          <p:cNvSpPr/>
          <p:nvPr/>
        </p:nvSpPr>
        <p:spPr>
          <a:xfrm rot="10800000" flipH="1">
            <a:off x="1280850" y="595964"/>
            <a:ext cx="7373983" cy="917699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16"/>
          <p:cNvSpPr txBox="1">
            <a:spLocks noGrp="1"/>
          </p:cNvSpPr>
          <p:nvPr>
            <p:ph type="title"/>
          </p:nvPr>
        </p:nvSpPr>
        <p:spPr>
          <a:xfrm>
            <a:off x="4981250" y="1573500"/>
            <a:ext cx="17637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4" name="Google Shape;2054;p16"/>
          <p:cNvSpPr txBox="1">
            <a:spLocks noGrp="1"/>
          </p:cNvSpPr>
          <p:nvPr>
            <p:ph type="subTitle" idx="1"/>
          </p:nvPr>
        </p:nvSpPr>
        <p:spPr>
          <a:xfrm>
            <a:off x="4981250" y="2534950"/>
            <a:ext cx="2548200" cy="10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5" name="Google Shape;2055;p16"/>
          <p:cNvSpPr/>
          <p:nvPr/>
        </p:nvSpPr>
        <p:spPr>
          <a:xfrm>
            <a:off x="1280850" y="3629837"/>
            <a:ext cx="7373983" cy="917699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16"/>
          <p:cNvSpPr/>
          <p:nvPr/>
        </p:nvSpPr>
        <p:spPr>
          <a:xfrm rot="9862917">
            <a:off x="8357809" y="4099409"/>
            <a:ext cx="157138" cy="148242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46" y="1"/>
                </a:moveTo>
                <a:cubicBezTo>
                  <a:pt x="1982" y="1"/>
                  <a:pt x="1719" y="50"/>
                  <a:pt x="1476" y="153"/>
                </a:cubicBezTo>
                <a:cubicBezTo>
                  <a:pt x="509" y="577"/>
                  <a:pt x="1" y="1629"/>
                  <a:pt x="279" y="2633"/>
                </a:cubicBezTo>
                <a:cubicBezTo>
                  <a:pt x="540" y="3558"/>
                  <a:pt x="1387" y="4166"/>
                  <a:pt x="2294" y="4166"/>
                </a:cubicBezTo>
                <a:cubicBezTo>
                  <a:pt x="2561" y="4166"/>
                  <a:pt x="2833" y="4113"/>
                  <a:pt x="3097" y="4000"/>
                </a:cubicBezTo>
                <a:cubicBezTo>
                  <a:pt x="3581" y="3795"/>
                  <a:pt x="4005" y="3371"/>
                  <a:pt x="4198" y="2887"/>
                </a:cubicBezTo>
                <a:cubicBezTo>
                  <a:pt x="4416" y="2355"/>
                  <a:pt x="4392" y="1786"/>
                  <a:pt x="4198" y="1266"/>
                </a:cubicBezTo>
                <a:cubicBezTo>
                  <a:pt x="3897" y="471"/>
                  <a:pt x="3063" y="1"/>
                  <a:pt x="22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7" name="Google Shape;2057;p16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2058" name="Google Shape;2058;p16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6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6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6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6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6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6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6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6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6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6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6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6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6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6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16"/>
          <p:cNvGrpSpPr/>
          <p:nvPr/>
        </p:nvGrpSpPr>
        <p:grpSpPr>
          <a:xfrm>
            <a:off x="6820755" y="-593944"/>
            <a:ext cx="3128668" cy="3297542"/>
            <a:chOff x="6512280" y="-515157"/>
            <a:chExt cx="3128668" cy="3297542"/>
          </a:xfrm>
        </p:grpSpPr>
        <p:sp>
          <p:nvSpPr>
            <p:cNvPr id="2074" name="Google Shape;2074;p16"/>
            <p:cNvSpPr/>
            <p:nvPr/>
          </p:nvSpPr>
          <p:spPr>
            <a:xfrm rot="2484804" flipH="1">
              <a:off x="8253470" y="1555099"/>
              <a:ext cx="1231487" cy="937143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6"/>
            <p:cNvSpPr/>
            <p:nvPr/>
          </p:nvSpPr>
          <p:spPr>
            <a:xfrm rot="174808" flipH="1">
              <a:off x="7214914" y="-111436"/>
              <a:ext cx="468076" cy="463791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6"/>
            <p:cNvSpPr/>
            <p:nvPr/>
          </p:nvSpPr>
          <p:spPr>
            <a:xfrm rot="801004" flipH="1">
              <a:off x="6570936" y="-148889"/>
              <a:ext cx="659097" cy="585195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6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6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6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6"/>
            <p:cNvSpPr/>
            <p:nvPr/>
          </p:nvSpPr>
          <p:spPr>
            <a:xfrm rot="2484804" flipH="1">
              <a:off x="8706937" y="1987302"/>
              <a:ext cx="59436" cy="3443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6"/>
            <p:cNvSpPr/>
            <p:nvPr/>
          </p:nvSpPr>
          <p:spPr>
            <a:xfrm rot="2484804" flipH="1">
              <a:off x="8717557" y="1798953"/>
              <a:ext cx="57237" cy="39238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6"/>
            <p:cNvSpPr/>
            <p:nvPr/>
          </p:nvSpPr>
          <p:spPr>
            <a:xfrm rot="2484804" flipH="1">
              <a:off x="8717474" y="1583774"/>
              <a:ext cx="45546" cy="39817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6"/>
            <p:cNvSpPr/>
            <p:nvPr/>
          </p:nvSpPr>
          <p:spPr>
            <a:xfrm rot="2484804" flipH="1">
              <a:off x="8729432" y="1398983"/>
              <a:ext cx="50118" cy="45604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6"/>
            <p:cNvSpPr/>
            <p:nvPr/>
          </p:nvSpPr>
          <p:spPr>
            <a:xfrm rot="850404" flipH="1">
              <a:off x="7668128" y="465097"/>
              <a:ext cx="1193681" cy="58615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6"/>
            <p:cNvSpPr/>
            <p:nvPr/>
          </p:nvSpPr>
          <p:spPr>
            <a:xfrm rot="850404" flipH="1">
              <a:off x="8695119" y="1101866"/>
              <a:ext cx="29337" cy="49731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6"/>
            <p:cNvSpPr/>
            <p:nvPr/>
          </p:nvSpPr>
          <p:spPr>
            <a:xfrm rot="850404" flipH="1">
              <a:off x="8531259" y="1048801"/>
              <a:ext cx="32630" cy="51844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6"/>
            <p:cNvSpPr/>
            <p:nvPr/>
          </p:nvSpPr>
          <p:spPr>
            <a:xfrm rot="850404" flipH="1">
              <a:off x="8332082" y="993733"/>
              <a:ext cx="28354" cy="58527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6"/>
            <p:cNvSpPr/>
            <p:nvPr/>
          </p:nvSpPr>
          <p:spPr>
            <a:xfrm rot="850404" flipH="1">
              <a:off x="7962129" y="899548"/>
              <a:ext cx="38084" cy="41327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6"/>
            <p:cNvSpPr/>
            <p:nvPr/>
          </p:nvSpPr>
          <p:spPr>
            <a:xfrm rot="850404" flipH="1">
              <a:off x="7809503" y="858738"/>
              <a:ext cx="29239" cy="43637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6"/>
            <p:cNvSpPr/>
            <p:nvPr/>
          </p:nvSpPr>
          <p:spPr>
            <a:xfrm rot="850404" flipH="1">
              <a:off x="7683656" y="818583"/>
              <a:ext cx="30369" cy="47765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6"/>
            <p:cNvSpPr/>
            <p:nvPr/>
          </p:nvSpPr>
          <p:spPr>
            <a:xfrm rot="2201561" flipH="1">
              <a:off x="7599018" y="313681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6"/>
            <p:cNvSpPr/>
            <p:nvPr/>
          </p:nvSpPr>
          <p:spPr>
            <a:xfrm rot="2201561" flipH="1">
              <a:off x="8398171" y="1222893"/>
              <a:ext cx="168061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6"/>
            <p:cNvSpPr/>
            <p:nvPr/>
          </p:nvSpPr>
          <p:spPr>
            <a:xfrm rot="2201561" flipH="1">
              <a:off x="9118638" y="1251337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81606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5" name="Google Shape;2095;p17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096" name="Google Shape;2096;p17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097" name="Google Shape;2097;p17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7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7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7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7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7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7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7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7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7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7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7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7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7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7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7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7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7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7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7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7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7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7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7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7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7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7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7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7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7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7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8" name="Google Shape;2128;p17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129" name="Google Shape;2129;p17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7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7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7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7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7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7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7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7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7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7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7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7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7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7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7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7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7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7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7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7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7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7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7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7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7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7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7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7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7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7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7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7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7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7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7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7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7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7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7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7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7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7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7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3" name="Google Shape;2173;p17"/>
          <p:cNvGrpSpPr/>
          <p:nvPr/>
        </p:nvGrpSpPr>
        <p:grpSpPr>
          <a:xfrm>
            <a:off x="-130037" y="262310"/>
            <a:ext cx="9404074" cy="4618880"/>
            <a:chOff x="40688" y="205124"/>
            <a:chExt cx="9404074" cy="4618880"/>
          </a:xfrm>
        </p:grpSpPr>
        <p:sp>
          <p:nvSpPr>
            <p:cNvPr id="2174" name="Google Shape;2174;p17"/>
            <p:cNvSpPr/>
            <p:nvPr/>
          </p:nvSpPr>
          <p:spPr>
            <a:xfrm flipH="1">
              <a:off x="977644" y="348178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5" name="Google Shape;2175;p17"/>
            <p:cNvGrpSpPr/>
            <p:nvPr/>
          </p:nvGrpSpPr>
          <p:grpSpPr>
            <a:xfrm flipH="1">
              <a:off x="40688" y="205124"/>
              <a:ext cx="9404074" cy="4618880"/>
              <a:chOff x="-260575" y="233349"/>
              <a:chExt cx="9404074" cy="4618880"/>
            </a:xfrm>
          </p:grpSpPr>
          <p:sp>
            <p:nvSpPr>
              <p:cNvPr id="2176" name="Google Shape;2176;p17"/>
              <p:cNvSpPr/>
              <p:nvPr/>
            </p:nvSpPr>
            <p:spPr>
              <a:xfrm flipH="1">
                <a:off x="204699" y="173910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7"/>
              <p:cNvSpPr/>
              <p:nvPr/>
            </p:nvSpPr>
            <p:spPr>
              <a:xfrm flipH="1">
                <a:off x="2646624" y="233349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 flipH="1">
                <a:off x="-260575" y="348175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 flipH="1">
                <a:off x="2369300" y="163505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80" name="Google Shape;2180;p17"/>
          <p:cNvSpPr txBox="1">
            <a:spLocks noGrp="1"/>
          </p:cNvSpPr>
          <p:nvPr>
            <p:ph type="subTitle" idx="1"/>
          </p:nvPr>
        </p:nvSpPr>
        <p:spPr>
          <a:xfrm>
            <a:off x="1563988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1" name="Google Shape;2181;p17"/>
          <p:cNvSpPr txBox="1">
            <a:spLocks noGrp="1"/>
          </p:cNvSpPr>
          <p:nvPr>
            <p:ph type="subTitle" idx="2"/>
          </p:nvPr>
        </p:nvSpPr>
        <p:spPr>
          <a:xfrm>
            <a:off x="3841225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2" name="Google Shape;2182;p17"/>
          <p:cNvSpPr txBox="1">
            <a:spLocks noGrp="1"/>
          </p:cNvSpPr>
          <p:nvPr>
            <p:ph type="subTitle" idx="3"/>
          </p:nvPr>
        </p:nvSpPr>
        <p:spPr>
          <a:xfrm>
            <a:off x="6118413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3" name="Google Shape;2183;p17"/>
          <p:cNvSpPr txBox="1">
            <a:spLocks noGrp="1"/>
          </p:cNvSpPr>
          <p:nvPr>
            <p:ph type="subTitle" idx="4"/>
          </p:nvPr>
        </p:nvSpPr>
        <p:spPr>
          <a:xfrm>
            <a:off x="1391488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4" name="Google Shape;2184;p17"/>
          <p:cNvSpPr txBox="1">
            <a:spLocks noGrp="1"/>
          </p:cNvSpPr>
          <p:nvPr>
            <p:ph type="subTitle" idx="5"/>
          </p:nvPr>
        </p:nvSpPr>
        <p:spPr>
          <a:xfrm>
            <a:off x="3668725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5" name="Google Shape;2185;p17"/>
          <p:cNvSpPr txBox="1">
            <a:spLocks noGrp="1"/>
          </p:cNvSpPr>
          <p:nvPr>
            <p:ph type="subTitle" idx="6"/>
          </p:nvPr>
        </p:nvSpPr>
        <p:spPr>
          <a:xfrm>
            <a:off x="5945913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6" name="Google Shape;2186;p17"/>
          <p:cNvSpPr/>
          <p:nvPr/>
        </p:nvSpPr>
        <p:spPr>
          <a:xfrm>
            <a:off x="1917800" y="5007381"/>
            <a:ext cx="25056" cy="136235"/>
          </a:xfrm>
          <a:custGeom>
            <a:avLst/>
            <a:gdLst/>
            <a:ahLst/>
            <a:cxnLst/>
            <a:rect l="l" t="t" r="r" b="b"/>
            <a:pathLst>
              <a:path w="549" h="2985" fill="none" extrusionOk="0">
                <a:moveTo>
                  <a:pt x="0" y="2985"/>
                </a:moveTo>
                <a:lnTo>
                  <a:pt x="549" y="1"/>
                </a:lnTo>
              </a:path>
            </a:pathLst>
          </a:custGeom>
          <a:noFill/>
          <a:ln w="224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17"/>
          <p:cNvGrpSpPr/>
          <p:nvPr/>
        </p:nvGrpSpPr>
        <p:grpSpPr>
          <a:xfrm>
            <a:off x="-120352" y="3567051"/>
            <a:ext cx="2158407" cy="1607669"/>
            <a:chOff x="-120352" y="3567051"/>
            <a:chExt cx="2158407" cy="1607669"/>
          </a:xfrm>
        </p:grpSpPr>
        <p:sp>
          <p:nvSpPr>
            <p:cNvPr id="2188" name="Google Shape;2188;p17"/>
            <p:cNvSpPr/>
            <p:nvPr/>
          </p:nvSpPr>
          <p:spPr>
            <a:xfrm>
              <a:off x="-120352" y="3567051"/>
              <a:ext cx="2158407" cy="1607669"/>
            </a:xfrm>
            <a:custGeom>
              <a:avLst/>
              <a:gdLst/>
              <a:ahLst/>
              <a:cxnLst/>
              <a:rect l="l" t="t" r="r" b="b"/>
              <a:pathLst>
                <a:path w="47292" h="35225" extrusionOk="0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7"/>
            <p:cNvSpPr/>
            <p:nvPr/>
          </p:nvSpPr>
          <p:spPr>
            <a:xfrm>
              <a:off x="1843266" y="5064205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7"/>
            <p:cNvSpPr/>
            <p:nvPr/>
          </p:nvSpPr>
          <p:spPr>
            <a:xfrm>
              <a:off x="1765081" y="497931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7"/>
            <p:cNvSpPr/>
            <p:nvPr/>
          </p:nvSpPr>
          <p:spPr>
            <a:xfrm>
              <a:off x="1691186" y="5035496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7"/>
            <p:cNvSpPr/>
            <p:nvPr/>
          </p:nvSpPr>
          <p:spPr>
            <a:xfrm>
              <a:off x="1613001" y="4951195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7"/>
            <p:cNvSpPr/>
            <p:nvPr/>
          </p:nvSpPr>
          <p:spPr>
            <a:xfrm>
              <a:off x="1539106" y="5007381"/>
              <a:ext cx="12277" cy="66041"/>
            </a:xfrm>
            <a:custGeom>
              <a:avLst/>
              <a:gdLst/>
              <a:ahLst/>
              <a:cxnLst/>
              <a:rect l="l" t="t" r="r" b="b"/>
              <a:pathLst>
                <a:path w="269" h="1447" fill="none" extrusionOk="0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7"/>
            <p:cNvSpPr/>
            <p:nvPr/>
          </p:nvSpPr>
          <p:spPr>
            <a:xfrm>
              <a:off x="1460921" y="4923125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7"/>
            <p:cNvSpPr/>
            <p:nvPr/>
          </p:nvSpPr>
          <p:spPr>
            <a:xfrm>
              <a:off x="1387027" y="4979311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7"/>
            <p:cNvSpPr/>
            <p:nvPr/>
          </p:nvSpPr>
          <p:spPr>
            <a:xfrm>
              <a:off x="1308842" y="4894416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7"/>
            <p:cNvSpPr/>
            <p:nvPr/>
          </p:nvSpPr>
          <p:spPr>
            <a:xfrm>
              <a:off x="872776" y="4858062"/>
              <a:ext cx="12870" cy="65995"/>
            </a:xfrm>
            <a:custGeom>
              <a:avLst/>
              <a:gdLst/>
              <a:ahLst/>
              <a:cxnLst/>
              <a:rect l="l" t="t" r="r" b="b"/>
              <a:pathLst>
                <a:path w="282" h="1446" fill="none" extrusionOk="0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7"/>
            <p:cNvSpPr/>
            <p:nvPr/>
          </p:nvSpPr>
          <p:spPr>
            <a:xfrm>
              <a:off x="1156762" y="4866301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7"/>
            <p:cNvSpPr/>
            <p:nvPr/>
          </p:nvSpPr>
          <p:spPr>
            <a:xfrm>
              <a:off x="1082274" y="4923125"/>
              <a:ext cx="12232" cy="65995"/>
            </a:xfrm>
            <a:custGeom>
              <a:avLst/>
              <a:gdLst/>
              <a:ahLst/>
              <a:cxnLst/>
              <a:rect l="l" t="t" r="r" b="b"/>
              <a:pathLst>
                <a:path w="268" h="1446" fill="none" extrusionOk="0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7"/>
            <p:cNvSpPr/>
            <p:nvPr/>
          </p:nvSpPr>
          <p:spPr>
            <a:xfrm>
              <a:off x="1004089" y="483823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1" name="Google Shape;2201;p17"/>
          <p:cNvSpPr/>
          <p:nvPr/>
        </p:nvSpPr>
        <p:spPr>
          <a:xfrm rot="1414633" flipH="1">
            <a:off x="7918725" y="801154"/>
            <a:ext cx="5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17"/>
          <p:cNvSpPr/>
          <p:nvPr/>
        </p:nvSpPr>
        <p:spPr>
          <a:xfrm rot="1414633" flipH="1">
            <a:off x="7885277" y="767190"/>
            <a:ext cx="47338" cy="52605"/>
          </a:xfrm>
          <a:custGeom>
            <a:avLst/>
            <a:gdLst/>
            <a:ahLst/>
            <a:cxnLst/>
            <a:rect l="l" t="t" r="r" b="b"/>
            <a:pathLst>
              <a:path w="818" h="909" extrusionOk="0">
                <a:moveTo>
                  <a:pt x="344" y="0"/>
                </a:moveTo>
                <a:cubicBezTo>
                  <a:pt x="148" y="0"/>
                  <a:pt x="1" y="226"/>
                  <a:pt x="165" y="400"/>
                </a:cubicBezTo>
                <a:cubicBezTo>
                  <a:pt x="162" y="395"/>
                  <a:pt x="162" y="394"/>
                  <a:pt x="162" y="394"/>
                </a:cubicBezTo>
                <a:lnTo>
                  <a:pt x="162" y="394"/>
                </a:lnTo>
                <a:cubicBezTo>
                  <a:pt x="163" y="394"/>
                  <a:pt x="175" y="412"/>
                  <a:pt x="178" y="412"/>
                </a:cubicBezTo>
                <a:cubicBezTo>
                  <a:pt x="179" y="412"/>
                  <a:pt x="179" y="411"/>
                  <a:pt x="179" y="410"/>
                </a:cubicBezTo>
                <a:lnTo>
                  <a:pt x="179" y="410"/>
                </a:lnTo>
                <a:cubicBezTo>
                  <a:pt x="183" y="424"/>
                  <a:pt x="189" y="448"/>
                  <a:pt x="189" y="448"/>
                </a:cubicBezTo>
                <a:cubicBezTo>
                  <a:pt x="189" y="470"/>
                  <a:pt x="189" y="482"/>
                  <a:pt x="198" y="503"/>
                </a:cubicBezTo>
                <a:lnTo>
                  <a:pt x="198" y="503"/>
                </a:lnTo>
                <a:cubicBezTo>
                  <a:pt x="194" y="509"/>
                  <a:pt x="185" y="536"/>
                  <a:pt x="177" y="545"/>
                </a:cubicBezTo>
                <a:cubicBezTo>
                  <a:pt x="128" y="690"/>
                  <a:pt x="237" y="859"/>
                  <a:pt x="382" y="896"/>
                </a:cubicBezTo>
                <a:cubicBezTo>
                  <a:pt x="410" y="904"/>
                  <a:pt x="438" y="908"/>
                  <a:pt x="465" y="908"/>
                </a:cubicBezTo>
                <a:cubicBezTo>
                  <a:pt x="592" y="908"/>
                  <a:pt x="705" y="822"/>
                  <a:pt x="745" y="702"/>
                </a:cubicBezTo>
                <a:cubicBezTo>
                  <a:pt x="818" y="436"/>
                  <a:pt x="709" y="146"/>
                  <a:pt x="455" y="25"/>
                </a:cubicBezTo>
                <a:cubicBezTo>
                  <a:pt x="417" y="8"/>
                  <a:pt x="380" y="0"/>
                  <a:pt x="344" y="0"/>
                </a:cubicBez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17"/>
          <p:cNvSpPr/>
          <p:nvPr/>
        </p:nvSpPr>
        <p:spPr>
          <a:xfrm rot="850404" flipH="1">
            <a:off x="8169840" y="968865"/>
            <a:ext cx="639" cy="1179"/>
          </a:xfrm>
          <a:custGeom>
            <a:avLst/>
            <a:gdLst/>
            <a:ahLst/>
            <a:cxnLst/>
            <a:rect l="l" t="t" r="r" b="b"/>
            <a:pathLst>
              <a:path w="13" h="24" extrusionOk="0">
                <a:moveTo>
                  <a:pt x="3" y="1"/>
                </a:moveTo>
                <a:cubicBezTo>
                  <a:pt x="1" y="1"/>
                  <a:pt x="1" y="10"/>
                  <a:pt x="1" y="24"/>
                </a:cubicBezTo>
                <a:lnTo>
                  <a:pt x="13" y="24"/>
                </a:lnTo>
                <a:cubicBezTo>
                  <a:pt x="7" y="7"/>
                  <a:pt x="4" y="1"/>
                  <a:pt x="3" y="1"/>
                </a:cubicBez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4" name="Google Shape;2204;p17"/>
          <p:cNvGrpSpPr/>
          <p:nvPr/>
        </p:nvGrpSpPr>
        <p:grpSpPr>
          <a:xfrm>
            <a:off x="5800365" y="-515157"/>
            <a:ext cx="3840584" cy="3297542"/>
            <a:chOff x="5800365" y="-515157"/>
            <a:chExt cx="3840584" cy="3297542"/>
          </a:xfrm>
        </p:grpSpPr>
        <p:sp>
          <p:nvSpPr>
            <p:cNvPr id="2205" name="Google Shape;2205;p17"/>
            <p:cNvSpPr/>
            <p:nvPr/>
          </p:nvSpPr>
          <p:spPr>
            <a:xfrm rot="2484804" flipH="1">
              <a:off x="8253470" y="1555099"/>
              <a:ext cx="1231487" cy="937143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7"/>
            <p:cNvSpPr/>
            <p:nvPr/>
          </p:nvSpPr>
          <p:spPr>
            <a:xfrm rot="174808" flipH="1">
              <a:off x="6888277" y="-245561"/>
              <a:ext cx="468076" cy="463791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7"/>
            <p:cNvSpPr/>
            <p:nvPr/>
          </p:nvSpPr>
          <p:spPr>
            <a:xfrm rot="2201561" flipH="1">
              <a:off x="5909901" y="-306262"/>
              <a:ext cx="659107" cy="585204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7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7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7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7"/>
            <p:cNvSpPr/>
            <p:nvPr/>
          </p:nvSpPr>
          <p:spPr>
            <a:xfrm rot="2484804" flipH="1">
              <a:off x="8706937" y="1987302"/>
              <a:ext cx="59436" cy="3443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7"/>
            <p:cNvSpPr/>
            <p:nvPr/>
          </p:nvSpPr>
          <p:spPr>
            <a:xfrm rot="2484804" flipH="1">
              <a:off x="8717557" y="1798953"/>
              <a:ext cx="57237" cy="39238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7"/>
            <p:cNvSpPr/>
            <p:nvPr/>
          </p:nvSpPr>
          <p:spPr>
            <a:xfrm rot="2484804" flipH="1">
              <a:off x="8717474" y="1583774"/>
              <a:ext cx="45546" cy="39817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7"/>
            <p:cNvSpPr/>
            <p:nvPr/>
          </p:nvSpPr>
          <p:spPr>
            <a:xfrm rot="2484804" flipH="1">
              <a:off x="8729432" y="1398983"/>
              <a:ext cx="50118" cy="45604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7"/>
            <p:cNvSpPr/>
            <p:nvPr/>
          </p:nvSpPr>
          <p:spPr>
            <a:xfrm rot="850404" flipH="1">
              <a:off x="7668128" y="465097"/>
              <a:ext cx="1193681" cy="58615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7"/>
            <p:cNvSpPr/>
            <p:nvPr/>
          </p:nvSpPr>
          <p:spPr>
            <a:xfrm rot="850404" flipH="1">
              <a:off x="8695119" y="1101866"/>
              <a:ext cx="29337" cy="49731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7"/>
            <p:cNvSpPr/>
            <p:nvPr/>
          </p:nvSpPr>
          <p:spPr>
            <a:xfrm rot="850404" flipH="1">
              <a:off x="8531259" y="1048801"/>
              <a:ext cx="32630" cy="51844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7"/>
            <p:cNvSpPr/>
            <p:nvPr/>
          </p:nvSpPr>
          <p:spPr>
            <a:xfrm rot="850404" flipH="1">
              <a:off x="8332082" y="993733"/>
              <a:ext cx="28354" cy="58527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7"/>
            <p:cNvSpPr/>
            <p:nvPr/>
          </p:nvSpPr>
          <p:spPr>
            <a:xfrm rot="850404" flipH="1">
              <a:off x="7962129" y="899548"/>
              <a:ext cx="38084" cy="41327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7"/>
            <p:cNvSpPr/>
            <p:nvPr/>
          </p:nvSpPr>
          <p:spPr>
            <a:xfrm rot="850404" flipH="1">
              <a:off x="7809503" y="858738"/>
              <a:ext cx="29239" cy="43637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7"/>
            <p:cNvSpPr/>
            <p:nvPr/>
          </p:nvSpPr>
          <p:spPr>
            <a:xfrm rot="850404" flipH="1">
              <a:off x="7683656" y="818583"/>
              <a:ext cx="30369" cy="47765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7"/>
            <p:cNvSpPr/>
            <p:nvPr/>
          </p:nvSpPr>
          <p:spPr>
            <a:xfrm rot="2201561" flipH="1">
              <a:off x="7599018" y="313681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7"/>
            <p:cNvSpPr/>
            <p:nvPr/>
          </p:nvSpPr>
          <p:spPr>
            <a:xfrm rot="2201561" flipH="1">
              <a:off x="8398171" y="1222893"/>
              <a:ext cx="168061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7"/>
            <p:cNvSpPr/>
            <p:nvPr/>
          </p:nvSpPr>
          <p:spPr>
            <a:xfrm rot="2201561" flipH="1">
              <a:off x="9118638" y="1251337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5" name="Google Shape;2225;p17"/>
          <p:cNvSpPr/>
          <p:nvPr/>
        </p:nvSpPr>
        <p:spPr>
          <a:xfrm rot="2201561" flipH="1">
            <a:off x="9490832" y="89050"/>
            <a:ext cx="134495" cy="96878"/>
          </a:xfrm>
          <a:custGeom>
            <a:avLst/>
            <a:gdLst/>
            <a:ahLst/>
            <a:cxnLst/>
            <a:rect l="l" t="t" r="r" b="b"/>
            <a:pathLst>
              <a:path w="2324" h="1674" extrusionOk="0">
                <a:moveTo>
                  <a:pt x="1041" y="1"/>
                </a:moveTo>
                <a:cubicBezTo>
                  <a:pt x="976" y="1"/>
                  <a:pt x="911" y="38"/>
                  <a:pt x="884" y="119"/>
                </a:cubicBezTo>
                <a:cubicBezTo>
                  <a:pt x="824" y="300"/>
                  <a:pt x="799" y="506"/>
                  <a:pt x="812" y="712"/>
                </a:cubicBezTo>
                <a:cubicBezTo>
                  <a:pt x="630" y="712"/>
                  <a:pt x="449" y="700"/>
                  <a:pt x="267" y="663"/>
                </a:cubicBezTo>
                <a:cubicBezTo>
                  <a:pt x="256" y="661"/>
                  <a:pt x="245" y="660"/>
                  <a:pt x="234" y="660"/>
                </a:cubicBezTo>
                <a:cubicBezTo>
                  <a:pt x="65" y="660"/>
                  <a:pt x="0" y="920"/>
                  <a:pt x="183" y="966"/>
                </a:cubicBezTo>
                <a:cubicBezTo>
                  <a:pt x="412" y="1026"/>
                  <a:pt x="630" y="1062"/>
                  <a:pt x="860" y="1075"/>
                </a:cubicBezTo>
                <a:cubicBezTo>
                  <a:pt x="896" y="1220"/>
                  <a:pt x="945" y="1353"/>
                  <a:pt x="1017" y="1474"/>
                </a:cubicBezTo>
                <a:cubicBezTo>
                  <a:pt x="1097" y="1608"/>
                  <a:pt x="1232" y="1673"/>
                  <a:pt x="1357" y="1673"/>
                </a:cubicBezTo>
                <a:cubicBezTo>
                  <a:pt x="1535" y="1673"/>
                  <a:pt x="1691" y="1541"/>
                  <a:pt x="1634" y="1292"/>
                </a:cubicBezTo>
                <a:cubicBezTo>
                  <a:pt x="1622" y="1208"/>
                  <a:pt x="1537" y="1159"/>
                  <a:pt x="1453" y="1147"/>
                </a:cubicBezTo>
                <a:lnTo>
                  <a:pt x="1416" y="1147"/>
                </a:lnTo>
                <a:cubicBezTo>
                  <a:pt x="1404" y="1123"/>
                  <a:pt x="1392" y="1111"/>
                  <a:pt x="1380" y="1087"/>
                </a:cubicBezTo>
                <a:cubicBezTo>
                  <a:pt x="1380" y="1075"/>
                  <a:pt x="1380" y="1075"/>
                  <a:pt x="1380" y="1062"/>
                </a:cubicBezTo>
                <a:lnTo>
                  <a:pt x="1404" y="1062"/>
                </a:lnTo>
                <a:cubicBezTo>
                  <a:pt x="1719" y="1026"/>
                  <a:pt x="2094" y="990"/>
                  <a:pt x="2275" y="712"/>
                </a:cubicBezTo>
                <a:cubicBezTo>
                  <a:pt x="2324" y="627"/>
                  <a:pt x="2287" y="518"/>
                  <a:pt x="2191" y="494"/>
                </a:cubicBezTo>
                <a:cubicBezTo>
                  <a:pt x="2149" y="484"/>
                  <a:pt x="2108" y="480"/>
                  <a:pt x="2067" y="480"/>
                </a:cubicBezTo>
                <a:cubicBezTo>
                  <a:pt x="1848" y="480"/>
                  <a:pt x="1641" y="600"/>
                  <a:pt x="1416" y="651"/>
                </a:cubicBezTo>
                <a:cubicBezTo>
                  <a:pt x="1356" y="663"/>
                  <a:pt x="1308" y="663"/>
                  <a:pt x="1259" y="675"/>
                </a:cubicBezTo>
                <a:cubicBezTo>
                  <a:pt x="1235" y="506"/>
                  <a:pt x="1223" y="337"/>
                  <a:pt x="1211" y="167"/>
                </a:cubicBezTo>
                <a:cubicBezTo>
                  <a:pt x="1204" y="60"/>
                  <a:pt x="1123" y="1"/>
                  <a:pt x="1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1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2553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 ">
  <p:cSld name="Big Words 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20"/>
          <p:cNvGrpSpPr/>
          <p:nvPr/>
        </p:nvGrpSpPr>
        <p:grpSpPr>
          <a:xfrm>
            <a:off x="1" y="4"/>
            <a:ext cx="9143997" cy="5020045"/>
            <a:chOff x="-493" y="954"/>
            <a:chExt cx="9143997" cy="5020045"/>
          </a:xfrm>
        </p:grpSpPr>
        <p:sp>
          <p:nvSpPr>
            <p:cNvPr id="2488" name="Google Shape;2488;p20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520" name="Google Shape;2520;p20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>
            <a:off x="71020" y="847445"/>
            <a:ext cx="9001961" cy="3448610"/>
            <a:chOff x="124475" y="1042035"/>
            <a:chExt cx="8839317" cy="3296950"/>
          </a:xfrm>
        </p:grpSpPr>
        <p:sp>
          <p:nvSpPr>
            <p:cNvPr id="2565" name="Google Shape;2565;p20"/>
            <p:cNvSpPr/>
            <p:nvPr/>
          </p:nvSpPr>
          <p:spPr>
            <a:xfrm rot="10800000">
              <a:off x="525975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 flipH="1">
              <a:off x="124475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0"/>
          <p:cNvSpPr txBox="1">
            <a:spLocks noGrp="1"/>
          </p:cNvSpPr>
          <p:nvPr>
            <p:ph type="title"/>
          </p:nvPr>
        </p:nvSpPr>
        <p:spPr>
          <a:xfrm>
            <a:off x="2331300" y="167176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69" name="Google Shape;2569;p20"/>
          <p:cNvSpPr txBox="1">
            <a:spLocks noGrp="1"/>
          </p:cNvSpPr>
          <p:nvPr>
            <p:ph type="subTitle" idx="1"/>
          </p:nvPr>
        </p:nvSpPr>
        <p:spPr>
          <a:xfrm>
            <a:off x="2494350" y="2594238"/>
            <a:ext cx="41553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570" name="Google Shape;2570;p20"/>
          <p:cNvGrpSpPr/>
          <p:nvPr/>
        </p:nvGrpSpPr>
        <p:grpSpPr>
          <a:xfrm flipH="1">
            <a:off x="7257924" y="3627869"/>
            <a:ext cx="1992790" cy="2056207"/>
            <a:chOff x="564525" y="2742522"/>
            <a:chExt cx="2636314" cy="2720210"/>
          </a:xfrm>
        </p:grpSpPr>
        <p:sp>
          <p:nvSpPr>
            <p:cNvPr id="2571" name="Google Shape;2571;p20"/>
            <p:cNvSpPr/>
            <p:nvPr/>
          </p:nvSpPr>
          <p:spPr>
            <a:xfrm>
              <a:off x="564525" y="3763954"/>
              <a:ext cx="806624" cy="996259"/>
            </a:xfrm>
            <a:custGeom>
              <a:avLst/>
              <a:gdLst/>
              <a:ahLst/>
              <a:cxnLst/>
              <a:rect l="l" t="t" r="r" b="b"/>
              <a:pathLst>
                <a:path w="24373" h="30103" extrusionOk="0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88883" y="2742522"/>
              <a:ext cx="2611957" cy="2720210"/>
            </a:xfrm>
            <a:custGeom>
              <a:avLst/>
              <a:gdLst/>
              <a:ahLst/>
              <a:cxnLst/>
              <a:rect l="l" t="t" r="r" b="b"/>
              <a:pathLst>
                <a:path w="78923" h="82194" extrusionOk="0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1617130" y="3104114"/>
              <a:ext cx="360239" cy="325721"/>
            </a:xfrm>
            <a:custGeom>
              <a:avLst/>
              <a:gdLst/>
              <a:ahLst/>
              <a:cxnLst/>
              <a:rect l="l" t="t" r="r" b="b"/>
              <a:pathLst>
                <a:path w="10885" h="9842" extrusionOk="0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1634207" y="3262902"/>
              <a:ext cx="78534" cy="67315"/>
            </a:xfrm>
            <a:custGeom>
              <a:avLst/>
              <a:gdLst/>
              <a:ahLst/>
              <a:cxnLst/>
              <a:rect l="l" t="t" r="r" b="b"/>
              <a:pathLst>
                <a:path w="2373" h="2034" extrusionOk="0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1658565" y="3237683"/>
              <a:ext cx="51661" cy="36603"/>
            </a:xfrm>
            <a:custGeom>
              <a:avLst/>
              <a:gdLst/>
              <a:ahLst/>
              <a:cxnLst/>
              <a:rect l="l" t="t" r="r" b="b"/>
              <a:pathLst>
                <a:path w="1561" h="1106" extrusionOk="0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1785449" y="3008007"/>
              <a:ext cx="68407" cy="75026"/>
            </a:xfrm>
            <a:custGeom>
              <a:avLst/>
              <a:gdLst/>
              <a:ahLst/>
              <a:cxnLst/>
              <a:rect l="l" t="t" r="r" b="b"/>
              <a:pathLst>
                <a:path w="2067" h="2267" extrusionOk="0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1702547" y="3078498"/>
              <a:ext cx="84822" cy="62881"/>
            </a:xfrm>
            <a:custGeom>
              <a:avLst/>
              <a:gdLst/>
              <a:ahLst/>
              <a:cxnLst/>
              <a:rect l="l" t="t" r="r" b="b"/>
              <a:pathLst>
                <a:path w="2563" h="1900" extrusionOk="0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1945594" y="3210413"/>
              <a:ext cx="85220" cy="82870"/>
            </a:xfrm>
            <a:custGeom>
              <a:avLst/>
              <a:gdLst/>
              <a:ahLst/>
              <a:cxnLst/>
              <a:rect l="l" t="t" r="r" b="b"/>
              <a:pathLst>
                <a:path w="2575" h="2504" extrusionOk="0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1999869" y="3179636"/>
              <a:ext cx="67381" cy="52422"/>
            </a:xfrm>
            <a:custGeom>
              <a:avLst/>
              <a:gdLst/>
              <a:ahLst/>
              <a:cxnLst/>
              <a:rect l="l" t="t" r="r" b="b"/>
              <a:pathLst>
                <a:path w="2036" h="1584" extrusionOk="0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1444542" y="3496649"/>
              <a:ext cx="166170" cy="137808"/>
            </a:xfrm>
            <a:custGeom>
              <a:avLst/>
              <a:gdLst/>
              <a:ahLst/>
              <a:cxnLst/>
              <a:rect l="l" t="t" r="r" b="b"/>
              <a:pathLst>
                <a:path w="5021" h="4164" extrusionOk="0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1478960" y="3520675"/>
              <a:ext cx="76185" cy="79163"/>
            </a:xfrm>
            <a:custGeom>
              <a:avLst/>
              <a:gdLst/>
              <a:ahLst/>
              <a:cxnLst/>
              <a:rect l="l" t="t" r="r" b="b"/>
              <a:pathLst>
                <a:path w="2302" h="2392" extrusionOk="0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1453511" y="3323134"/>
              <a:ext cx="101999" cy="154289"/>
            </a:xfrm>
            <a:custGeom>
              <a:avLst/>
              <a:gdLst/>
              <a:ahLst/>
              <a:cxnLst/>
              <a:rect l="l" t="t" r="r" b="b"/>
              <a:pathLst>
                <a:path w="3082" h="4662" extrusionOk="0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1569275" y="3436086"/>
              <a:ext cx="83763" cy="75093"/>
            </a:xfrm>
            <a:custGeom>
              <a:avLst/>
              <a:gdLst/>
              <a:ahLst/>
              <a:cxnLst/>
              <a:rect l="l" t="t" r="r" b="b"/>
              <a:pathLst>
                <a:path w="2531" h="2269" extrusionOk="0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1305810" y="3490923"/>
              <a:ext cx="116759" cy="120069"/>
            </a:xfrm>
            <a:custGeom>
              <a:avLst/>
              <a:gdLst/>
              <a:ahLst/>
              <a:cxnLst/>
              <a:rect l="l" t="t" r="r" b="b"/>
              <a:pathLst>
                <a:path w="3528" h="3628" extrusionOk="0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1343504" y="3625916"/>
              <a:ext cx="71949" cy="51198"/>
            </a:xfrm>
            <a:custGeom>
              <a:avLst/>
              <a:gdLst/>
              <a:ahLst/>
              <a:cxnLst/>
              <a:rect l="l" t="t" r="r" b="b"/>
              <a:pathLst>
                <a:path w="2174" h="1547" extrusionOk="0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1404266" y="3590042"/>
              <a:ext cx="51231" cy="48914"/>
            </a:xfrm>
            <a:custGeom>
              <a:avLst/>
              <a:gdLst/>
              <a:ahLst/>
              <a:cxnLst/>
              <a:rect l="l" t="t" r="r" b="b"/>
              <a:pathLst>
                <a:path w="1548" h="1478" extrusionOk="0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1378386" y="3709877"/>
              <a:ext cx="82009" cy="76813"/>
            </a:xfrm>
            <a:custGeom>
              <a:avLst/>
              <a:gdLst/>
              <a:ahLst/>
              <a:cxnLst/>
              <a:rect l="l" t="t" r="r" b="b"/>
              <a:pathLst>
                <a:path w="2478" h="2321" extrusionOk="0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1298463" y="3677511"/>
              <a:ext cx="25516" cy="103256"/>
            </a:xfrm>
            <a:custGeom>
              <a:avLst/>
              <a:gdLst/>
              <a:ahLst/>
              <a:cxnLst/>
              <a:rect l="l" t="t" r="r" b="b"/>
              <a:pathLst>
                <a:path w="771" h="3120" extrusionOk="0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1247299" y="3698559"/>
              <a:ext cx="49543" cy="44149"/>
            </a:xfrm>
            <a:custGeom>
              <a:avLst/>
              <a:gdLst/>
              <a:ahLst/>
              <a:cxnLst/>
              <a:rect l="l" t="t" r="r" b="b"/>
              <a:pathLst>
                <a:path w="1497" h="1334" extrusionOk="0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1347178" y="3732051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1319908" y="3713683"/>
              <a:ext cx="52058" cy="45142"/>
            </a:xfrm>
            <a:custGeom>
              <a:avLst/>
              <a:gdLst/>
              <a:ahLst/>
              <a:cxnLst/>
              <a:rect l="l" t="t" r="r" b="b"/>
              <a:pathLst>
                <a:path w="1573" h="1364" extrusionOk="0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1451624" y="3737611"/>
              <a:ext cx="39284" cy="36769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1518409" y="3650241"/>
              <a:ext cx="75159" cy="67315"/>
            </a:xfrm>
            <a:custGeom>
              <a:avLst/>
              <a:gdLst/>
              <a:ahLst/>
              <a:cxnLst/>
              <a:rect l="l" t="t" r="r" b="b"/>
              <a:pathLst>
                <a:path w="2271" h="2034" extrusionOk="0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1560373" y="3628332"/>
              <a:ext cx="53912" cy="54309"/>
            </a:xfrm>
            <a:custGeom>
              <a:avLst/>
              <a:gdLst/>
              <a:ahLst/>
              <a:cxnLst/>
              <a:rect l="l" t="t" r="r" b="b"/>
              <a:pathLst>
                <a:path w="1629" h="1641" extrusionOk="0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1606705" y="3524878"/>
              <a:ext cx="66157" cy="77806"/>
            </a:xfrm>
            <a:custGeom>
              <a:avLst/>
              <a:gdLst/>
              <a:ahLst/>
              <a:cxnLst/>
              <a:rect l="l" t="t" r="r" b="b"/>
              <a:pathLst>
                <a:path w="1999" h="2351" extrusionOk="0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1663165" y="3512997"/>
              <a:ext cx="60895" cy="66190"/>
            </a:xfrm>
            <a:custGeom>
              <a:avLst/>
              <a:gdLst/>
              <a:ahLst/>
              <a:cxnLst/>
              <a:rect l="l" t="t" r="r" b="b"/>
              <a:pathLst>
                <a:path w="1840" h="2000" extrusionOk="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1703044" y="3489368"/>
              <a:ext cx="78832" cy="67282"/>
            </a:xfrm>
            <a:custGeom>
              <a:avLst/>
              <a:gdLst/>
              <a:ahLst/>
              <a:cxnLst/>
              <a:rect l="l" t="t" r="r" b="b"/>
              <a:pathLst>
                <a:path w="2382" h="2033" extrusionOk="0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1354889" y="3516770"/>
              <a:ext cx="502481" cy="387145"/>
            </a:xfrm>
            <a:custGeom>
              <a:avLst/>
              <a:gdLst/>
              <a:ahLst/>
              <a:cxnLst/>
              <a:rect l="l" t="t" r="r" b="b"/>
              <a:pathLst>
                <a:path w="15183" h="11698" extrusionOk="0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220922" y="3595304"/>
              <a:ext cx="66554" cy="60762"/>
            </a:xfrm>
            <a:custGeom>
              <a:avLst/>
              <a:gdLst/>
              <a:ahLst/>
              <a:cxnLst/>
              <a:rect l="l" t="t" r="r" b="b"/>
              <a:pathLst>
                <a:path w="2011" h="1836" extrusionOk="0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122168" y="3460377"/>
              <a:ext cx="72842" cy="55732"/>
            </a:xfrm>
            <a:custGeom>
              <a:avLst/>
              <a:gdLst/>
              <a:ahLst/>
              <a:cxnLst/>
              <a:rect l="l" t="t" r="r" b="b"/>
              <a:pathLst>
                <a:path w="2201" h="1684" extrusionOk="0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205368" y="3411430"/>
              <a:ext cx="79560" cy="62086"/>
            </a:xfrm>
            <a:custGeom>
              <a:avLst/>
              <a:gdLst/>
              <a:ahLst/>
              <a:cxnLst/>
              <a:rect l="l" t="t" r="r" b="b"/>
              <a:pathLst>
                <a:path w="2404" h="1876" extrusionOk="0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239588" y="3362450"/>
              <a:ext cx="68771" cy="77641"/>
            </a:xfrm>
            <a:custGeom>
              <a:avLst/>
              <a:gdLst/>
              <a:ahLst/>
              <a:cxnLst/>
              <a:rect l="l" t="t" r="r" b="b"/>
              <a:pathLst>
                <a:path w="2078" h="2346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285920" y="3329322"/>
              <a:ext cx="79759" cy="81811"/>
            </a:xfrm>
            <a:custGeom>
              <a:avLst/>
              <a:gdLst/>
              <a:ahLst/>
              <a:cxnLst/>
              <a:rect l="l" t="t" r="r" b="b"/>
              <a:pathLst>
                <a:path w="2410" h="2472" extrusionOk="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345490" y="3284744"/>
              <a:ext cx="66355" cy="73107"/>
            </a:xfrm>
            <a:custGeom>
              <a:avLst/>
              <a:gdLst/>
              <a:ahLst/>
              <a:cxnLst/>
              <a:rect l="l" t="t" r="r" b="b"/>
              <a:pathLst>
                <a:path w="2005" h="2209" extrusionOk="0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392451" y="3259228"/>
              <a:ext cx="97068" cy="55964"/>
            </a:xfrm>
            <a:custGeom>
              <a:avLst/>
              <a:gdLst/>
              <a:ahLst/>
              <a:cxnLst/>
              <a:rect l="l" t="t" r="r" b="b"/>
              <a:pathLst>
                <a:path w="2933" h="169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387619" y="3452170"/>
              <a:ext cx="74927" cy="68474"/>
            </a:xfrm>
            <a:custGeom>
              <a:avLst/>
              <a:gdLst/>
              <a:ahLst/>
              <a:cxnLst/>
              <a:rect l="l" t="t" r="r" b="b"/>
              <a:pathLst>
                <a:path w="2264" h="2069" extrusionOk="0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385104" y="3376946"/>
              <a:ext cx="50702" cy="49874"/>
            </a:xfrm>
            <a:custGeom>
              <a:avLst/>
              <a:gdLst/>
              <a:ahLst/>
              <a:cxnLst/>
              <a:rect l="l" t="t" r="r" b="b"/>
              <a:pathLst>
                <a:path w="1532" h="1507" extrusionOk="0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404498" y="3361193"/>
              <a:ext cx="50337" cy="51430"/>
            </a:xfrm>
            <a:custGeom>
              <a:avLst/>
              <a:gdLst/>
              <a:ahLst/>
              <a:cxnLst/>
              <a:rect l="l" t="t" r="r" b="b"/>
              <a:pathLst>
                <a:path w="1521" h="1554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058891" y="3600797"/>
              <a:ext cx="70161" cy="66554"/>
            </a:xfrm>
            <a:custGeom>
              <a:avLst/>
              <a:gdLst/>
              <a:ahLst/>
              <a:cxnLst/>
              <a:rect l="l" t="t" r="r" b="b"/>
              <a:pathLst>
                <a:path w="2120" h="2011" extrusionOk="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00425" y="3585905"/>
              <a:ext cx="47028" cy="51397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64893" y="3549931"/>
              <a:ext cx="84889" cy="59075"/>
            </a:xfrm>
            <a:custGeom>
              <a:avLst/>
              <a:gdLst/>
              <a:ahLst/>
              <a:cxnLst/>
              <a:rect l="l" t="t" r="r" b="b"/>
              <a:pathLst>
                <a:path w="2565" h="1785" extrusionOk="0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20128" y="3499826"/>
              <a:ext cx="50768" cy="48451"/>
            </a:xfrm>
            <a:custGeom>
              <a:avLst/>
              <a:gdLst/>
              <a:ahLst/>
              <a:cxnLst/>
              <a:rect l="l" t="t" r="r" b="b"/>
              <a:pathLst>
                <a:path w="1534" h="1464" extrusionOk="0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263912" y="3470703"/>
              <a:ext cx="54772" cy="55004"/>
            </a:xfrm>
            <a:custGeom>
              <a:avLst/>
              <a:gdLst/>
              <a:ahLst/>
              <a:cxnLst/>
              <a:rect l="l" t="t" r="r" b="b"/>
              <a:pathLst>
                <a:path w="1655" h="1662" extrusionOk="0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73155" y="3810783"/>
              <a:ext cx="54574" cy="51992"/>
            </a:xfrm>
            <a:custGeom>
              <a:avLst/>
              <a:gdLst/>
              <a:ahLst/>
              <a:cxnLst/>
              <a:rect l="l" t="t" r="r" b="b"/>
              <a:pathLst>
                <a:path w="1649" h="1571" extrusionOk="0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56873" y="3800192"/>
              <a:ext cx="124106" cy="125231"/>
            </a:xfrm>
            <a:custGeom>
              <a:avLst/>
              <a:gdLst/>
              <a:ahLst/>
              <a:cxnLst/>
              <a:rect l="l" t="t" r="r" b="b"/>
              <a:pathLst>
                <a:path w="3750" h="3784" extrusionOk="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115946" y="3707726"/>
              <a:ext cx="60465" cy="55401"/>
            </a:xfrm>
            <a:custGeom>
              <a:avLst/>
              <a:gdLst/>
              <a:ahLst/>
              <a:cxnLst/>
              <a:rect l="l" t="t" r="r" b="b"/>
              <a:pathLst>
                <a:path w="1827" h="1674" extrusionOk="0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0629" y="3684394"/>
              <a:ext cx="154620" cy="164085"/>
            </a:xfrm>
            <a:custGeom>
              <a:avLst/>
              <a:gdLst/>
              <a:ahLst/>
              <a:cxnLst/>
              <a:rect l="l" t="t" r="r" b="b"/>
              <a:pathLst>
                <a:path w="4672" h="4958" extrusionOk="0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925719" y="3611057"/>
              <a:ext cx="90416" cy="100344"/>
            </a:xfrm>
            <a:custGeom>
              <a:avLst/>
              <a:gdLst/>
              <a:ahLst/>
              <a:cxnLst/>
              <a:rect l="l" t="t" r="r" b="b"/>
              <a:pathLst>
                <a:path w="2732" h="3032" extrusionOk="0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970761" y="3603379"/>
              <a:ext cx="57949" cy="56758"/>
            </a:xfrm>
            <a:custGeom>
              <a:avLst/>
              <a:gdLst/>
              <a:ahLst/>
              <a:cxnLst/>
              <a:rect l="l" t="t" r="r" b="b"/>
              <a:pathLst>
                <a:path w="1751" h="1715" extrusionOk="0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898581" y="3697930"/>
              <a:ext cx="59207" cy="55500"/>
            </a:xfrm>
            <a:custGeom>
              <a:avLst/>
              <a:gdLst/>
              <a:ahLst/>
              <a:cxnLst/>
              <a:rect l="l" t="t" r="r" b="b"/>
              <a:pathLst>
                <a:path w="1789" h="1677" extrusionOk="0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923932" y="3635778"/>
              <a:ext cx="252813" cy="187318"/>
            </a:xfrm>
            <a:custGeom>
              <a:avLst/>
              <a:gdLst/>
              <a:ahLst/>
              <a:cxnLst/>
              <a:rect l="l" t="t" r="r" b="b"/>
              <a:pathLst>
                <a:path w="7639" h="5660" extrusionOk="0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946833" y="3835471"/>
              <a:ext cx="144096" cy="184968"/>
            </a:xfrm>
            <a:custGeom>
              <a:avLst/>
              <a:gdLst/>
              <a:ahLst/>
              <a:cxnLst/>
              <a:rect l="l" t="t" r="r" b="b"/>
              <a:pathLst>
                <a:path w="4354" h="5589" extrusionOk="0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1183923" y="4132529"/>
              <a:ext cx="55864" cy="55633"/>
            </a:xfrm>
            <a:custGeom>
              <a:avLst/>
              <a:gdLst/>
              <a:ahLst/>
              <a:cxnLst/>
              <a:rect l="l" t="t" r="r" b="b"/>
              <a:pathLst>
                <a:path w="1688" h="1681" extrusionOk="0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228501" y="4085303"/>
              <a:ext cx="101767" cy="82208"/>
            </a:xfrm>
            <a:custGeom>
              <a:avLst/>
              <a:gdLst/>
              <a:ahLst/>
              <a:cxnLst/>
              <a:rect l="l" t="t" r="r" b="b"/>
              <a:pathLst>
                <a:path w="3075" h="2484" extrusionOk="0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301177" y="4015572"/>
              <a:ext cx="69135" cy="74960"/>
            </a:xfrm>
            <a:custGeom>
              <a:avLst/>
              <a:gdLst/>
              <a:ahLst/>
              <a:cxnLst/>
              <a:rect l="l" t="t" r="r" b="b"/>
              <a:pathLst>
                <a:path w="2089" h="2265" extrusionOk="0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1371105" y="3978308"/>
              <a:ext cx="59604" cy="56791"/>
            </a:xfrm>
            <a:custGeom>
              <a:avLst/>
              <a:gdLst/>
              <a:ahLst/>
              <a:cxnLst/>
              <a:rect l="l" t="t" r="r" b="b"/>
              <a:pathLst>
                <a:path w="1801" h="1716" extrusionOk="0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415948" y="3942830"/>
              <a:ext cx="75622" cy="78468"/>
            </a:xfrm>
            <a:custGeom>
              <a:avLst/>
              <a:gdLst/>
              <a:ahLst/>
              <a:cxnLst/>
              <a:rect l="l" t="t" r="r" b="b"/>
              <a:pathLst>
                <a:path w="2285" h="237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9882" y="3905731"/>
              <a:ext cx="93427" cy="73173"/>
            </a:xfrm>
            <a:custGeom>
              <a:avLst/>
              <a:gdLst/>
              <a:ahLst/>
              <a:cxnLst/>
              <a:rect l="l" t="t" r="r" b="b"/>
              <a:pathLst>
                <a:path w="2823" h="2211" extrusionOk="0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1553125" y="3830242"/>
              <a:ext cx="77144" cy="78203"/>
            </a:xfrm>
            <a:custGeom>
              <a:avLst/>
              <a:gdLst/>
              <a:ahLst/>
              <a:cxnLst/>
              <a:rect l="l" t="t" r="r" b="b"/>
              <a:pathLst>
                <a:path w="2331" h="2363" extrusionOk="0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658598" y="3751643"/>
              <a:ext cx="110504" cy="72875"/>
            </a:xfrm>
            <a:custGeom>
              <a:avLst/>
              <a:gdLst/>
              <a:ahLst/>
              <a:cxnLst/>
              <a:rect l="l" t="t" r="r" b="b"/>
              <a:pathLst>
                <a:path w="3339" h="2202" extrusionOk="0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739977" y="3681912"/>
              <a:ext cx="71783" cy="93493"/>
            </a:xfrm>
            <a:custGeom>
              <a:avLst/>
              <a:gdLst/>
              <a:ahLst/>
              <a:cxnLst/>
              <a:rect l="l" t="t" r="r" b="b"/>
              <a:pathLst>
                <a:path w="2169" h="2825" extrusionOk="0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816359" y="3663512"/>
              <a:ext cx="58777" cy="57552"/>
            </a:xfrm>
            <a:custGeom>
              <a:avLst/>
              <a:gdLst/>
              <a:ahLst/>
              <a:cxnLst/>
              <a:rect l="l" t="t" r="r" b="b"/>
              <a:pathLst>
                <a:path w="1776" h="1739" extrusionOk="0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874275" y="3591763"/>
              <a:ext cx="68838" cy="57916"/>
            </a:xfrm>
            <a:custGeom>
              <a:avLst/>
              <a:gdLst/>
              <a:ahLst/>
              <a:cxnLst/>
              <a:rect l="l" t="t" r="r" b="b"/>
              <a:pathLst>
                <a:path w="2080" h="1750" extrusionOk="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943442" y="3509887"/>
              <a:ext cx="83730" cy="91839"/>
            </a:xfrm>
            <a:custGeom>
              <a:avLst/>
              <a:gdLst/>
              <a:ahLst/>
              <a:cxnLst/>
              <a:rect l="l" t="t" r="r" b="b"/>
              <a:pathLst>
                <a:path w="2530" h="2775" extrusionOk="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998148" y="3312477"/>
              <a:ext cx="94354" cy="80586"/>
            </a:xfrm>
            <a:custGeom>
              <a:avLst/>
              <a:gdLst/>
              <a:ahLst/>
              <a:cxnLst/>
              <a:rect l="l" t="t" r="r" b="b"/>
              <a:pathLst>
                <a:path w="2851" h="2435" extrusionOk="0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61562" y="4238762"/>
              <a:ext cx="60895" cy="73239"/>
            </a:xfrm>
            <a:custGeom>
              <a:avLst/>
              <a:gdLst/>
              <a:ahLst/>
              <a:cxnLst/>
              <a:rect l="l" t="t" r="r" b="b"/>
              <a:pathLst>
                <a:path w="1840" h="2213" extrusionOk="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298496" y="4140471"/>
              <a:ext cx="119903" cy="191786"/>
            </a:xfrm>
            <a:custGeom>
              <a:avLst/>
              <a:gdLst/>
              <a:ahLst/>
              <a:cxnLst/>
              <a:rect l="l" t="t" r="r" b="b"/>
              <a:pathLst>
                <a:path w="3623" h="5795" extrusionOk="0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368921" y="4221023"/>
              <a:ext cx="51496" cy="51463"/>
            </a:xfrm>
            <a:custGeom>
              <a:avLst/>
              <a:gdLst/>
              <a:ahLst/>
              <a:cxnLst/>
              <a:rect l="l" t="t" r="r" b="b"/>
              <a:pathLst>
                <a:path w="1556" h="1555" extrusionOk="0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342743" y="4127631"/>
              <a:ext cx="170505" cy="123544"/>
            </a:xfrm>
            <a:custGeom>
              <a:avLst/>
              <a:gdLst/>
              <a:ahLst/>
              <a:cxnLst/>
              <a:rect l="l" t="t" r="r" b="b"/>
              <a:pathLst>
                <a:path w="5152" h="3733" extrusionOk="0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1488525" y="4174625"/>
              <a:ext cx="82704" cy="68341"/>
            </a:xfrm>
            <a:custGeom>
              <a:avLst/>
              <a:gdLst/>
              <a:ahLst/>
              <a:cxnLst/>
              <a:rect l="l" t="t" r="r" b="b"/>
              <a:pathLst>
                <a:path w="2499" h="2065" extrusionOk="0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1467179" y="4066869"/>
              <a:ext cx="127217" cy="95843"/>
            </a:xfrm>
            <a:custGeom>
              <a:avLst/>
              <a:gdLst/>
              <a:ahLst/>
              <a:cxnLst/>
              <a:rect l="l" t="t" r="r" b="b"/>
              <a:pathLst>
                <a:path w="3844" h="2896" extrusionOk="0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1559943" y="4033212"/>
              <a:ext cx="54177" cy="50768"/>
            </a:xfrm>
            <a:custGeom>
              <a:avLst/>
              <a:gdLst/>
              <a:ahLst/>
              <a:cxnLst/>
              <a:rect l="l" t="t" r="r" b="b"/>
              <a:pathLst>
                <a:path w="1637" h="1534" extrusionOk="0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1570798" y="3976057"/>
              <a:ext cx="118546" cy="147802"/>
            </a:xfrm>
            <a:custGeom>
              <a:avLst/>
              <a:gdLst/>
              <a:ahLst/>
              <a:cxnLst/>
              <a:rect l="l" t="t" r="r" b="b"/>
              <a:pathLst>
                <a:path w="3582" h="4466" extrusionOk="0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1801202" y="3774842"/>
              <a:ext cx="138503" cy="133439"/>
            </a:xfrm>
            <a:custGeom>
              <a:avLst/>
              <a:gdLst/>
              <a:ahLst/>
              <a:cxnLst/>
              <a:rect l="l" t="t" r="r" b="b"/>
              <a:pathLst>
                <a:path w="4185" h="4032" extrusionOk="0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1902504" y="3767296"/>
              <a:ext cx="78203" cy="68639"/>
            </a:xfrm>
            <a:custGeom>
              <a:avLst/>
              <a:gdLst/>
              <a:ahLst/>
              <a:cxnLst/>
              <a:rect l="l" t="t" r="r" b="b"/>
              <a:pathLst>
                <a:path w="2363" h="2074" extrusionOk="0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1924512" y="3693826"/>
              <a:ext cx="80950" cy="64899"/>
            </a:xfrm>
            <a:custGeom>
              <a:avLst/>
              <a:gdLst/>
              <a:ahLst/>
              <a:cxnLst/>
              <a:rect l="l" t="t" r="r" b="b"/>
              <a:pathLst>
                <a:path w="2446" h="1961" extrusionOk="0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2006024" y="3642199"/>
              <a:ext cx="64237" cy="56824"/>
            </a:xfrm>
            <a:custGeom>
              <a:avLst/>
              <a:gdLst/>
              <a:ahLst/>
              <a:cxnLst/>
              <a:rect l="l" t="t" r="r" b="b"/>
              <a:pathLst>
                <a:path w="1941" h="1717" extrusionOk="0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2073736" y="3740887"/>
              <a:ext cx="204262" cy="252151"/>
            </a:xfrm>
            <a:custGeom>
              <a:avLst/>
              <a:gdLst/>
              <a:ahLst/>
              <a:cxnLst/>
              <a:rect l="l" t="t" r="r" b="b"/>
              <a:pathLst>
                <a:path w="6172" h="7619" extrusionOk="0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1711847" y="3945643"/>
              <a:ext cx="61325" cy="60928"/>
            </a:xfrm>
            <a:custGeom>
              <a:avLst/>
              <a:gdLst/>
              <a:ahLst/>
              <a:cxnLst/>
              <a:rect l="l" t="t" r="r" b="b"/>
              <a:pathLst>
                <a:path w="1853" h="1841" extrusionOk="0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1286913" y="4358565"/>
              <a:ext cx="119969" cy="124272"/>
            </a:xfrm>
            <a:custGeom>
              <a:avLst/>
              <a:gdLst/>
              <a:ahLst/>
              <a:cxnLst/>
              <a:rect l="l" t="t" r="r" b="b"/>
              <a:pathLst>
                <a:path w="3625" h="3755" extrusionOk="0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1451657" y="4314284"/>
              <a:ext cx="72213" cy="85153"/>
            </a:xfrm>
            <a:custGeom>
              <a:avLst/>
              <a:gdLst/>
              <a:ahLst/>
              <a:cxnLst/>
              <a:rect l="l" t="t" r="r" b="b"/>
              <a:pathLst>
                <a:path w="2182" h="2573" extrusionOk="0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1485248" y="4273048"/>
              <a:ext cx="60465" cy="56923"/>
            </a:xfrm>
            <a:custGeom>
              <a:avLst/>
              <a:gdLst/>
              <a:ahLst/>
              <a:cxnLst/>
              <a:rect l="l" t="t" r="r" b="b"/>
              <a:pathLst>
                <a:path w="1827" h="1720" extrusionOk="0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1572287" y="4169594"/>
              <a:ext cx="115204" cy="135987"/>
            </a:xfrm>
            <a:custGeom>
              <a:avLst/>
              <a:gdLst/>
              <a:ahLst/>
              <a:cxnLst/>
              <a:rect l="l" t="t" r="r" b="b"/>
              <a:pathLst>
                <a:path w="3481" h="4109" extrusionOk="0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1674516" y="4154636"/>
              <a:ext cx="57883" cy="67481"/>
            </a:xfrm>
            <a:custGeom>
              <a:avLst/>
              <a:gdLst/>
              <a:ahLst/>
              <a:cxnLst/>
              <a:rect l="l" t="t" r="r" b="b"/>
              <a:pathLst>
                <a:path w="1749" h="2039" extrusionOk="0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1724787" y="4113069"/>
              <a:ext cx="87669" cy="78601"/>
            </a:xfrm>
            <a:custGeom>
              <a:avLst/>
              <a:gdLst/>
              <a:ahLst/>
              <a:cxnLst/>
              <a:rect l="l" t="t" r="r" b="b"/>
              <a:pathLst>
                <a:path w="2649" h="2375" extrusionOk="0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1844887" y="3928699"/>
              <a:ext cx="146346" cy="155844"/>
            </a:xfrm>
            <a:custGeom>
              <a:avLst/>
              <a:gdLst/>
              <a:ahLst/>
              <a:cxnLst/>
              <a:rect l="l" t="t" r="r" b="b"/>
              <a:pathLst>
                <a:path w="4422" h="4709" extrusionOk="0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1934672" y="3852118"/>
              <a:ext cx="171598" cy="152270"/>
            </a:xfrm>
            <a:custGeom>
              <a:avLst/>
              <a:gdLst/>
              <a:ahLst/>
              <a:cxnLst/>
              <a:rect l="l" t="t" r="r" b="b"/>
              <a:pathLst>
                <a:path w="5185" h="4601" extrusionOk="0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1541046" y="4365018"/>
              <a:ext cx="106798" cy="93394"/>
            </a:xfrm>
            <a:custGeom>
              <a:avLst/>
              <a:gdLst/>
              <a:ahLst/>
              <a:cxnLst/>
              <a:rect l="l" t="t" r="r" b="b"/>
              <a:pathLst>
                <a:path w="3227" h="2822" extrusionOk="0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1667798" y="4319083"/>
              <a:ext cx="112060" cy="101701"/>
            </a:xfrm>
            <a:custGeom>
              <a:avLst/>
              <a:gdLst/>
              <a:ahLst/>
              <a:cxnLst/>
              <a:rect l="l" t="t" r="r" b="b"/>
              <a:pathLst>
                <a:path w="3386" h="3073" extrusionOk="0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1764798" y="4217085"/>
              <a:ext cx="166468" cy="162331"/>
            </a:xfrm>
            <a:custGeom>
              <a:avLst/>
              <a:gdLst/>
              <a:ahLst/>
              <a:cxnLst/>
              <a:rect l="l" t="t" r="r" b="b"/>
              <a:pathLst>
                <a:path w="5030" h="4905" extrusionOk="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1831285" y="4243462"/>
              <a:ext cx="67315" cy="71452"/>
            </a:xfrm>
            <a:custGeom>
              <a:avLst/>
              <a:gdLst/>
              <a:ahLst/>
              <a:cxnLst/>
              <a:rect l="l" t="t" r="r" b="b"/>
              <a:pathLst>
                <a:path w="2034" h="2159" extrusionOk="0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883905" y="4153775"/>
              <a:ext cx="54905" cy="62649"/>
            </a:xfrm>
            <a:custGeom>
              <a:avLst/>
              <a:gdLst/>
              <a:ahLst/>
              <a:cxnLst/>
              <a:rect l="l" t="t" r="r" b="b"/>
              <a:pathLst>
                <a:path w="1659" h="1893" extrusionOk="0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904656" y="4212187"/>
              <a:ext cx="84789" cy="55136"/>
            </a:xfrm>
            <a:custGeom>
              <a:avLst/>
              <a:gdLst/>
              <a:ahLst/>
              <a:cxnLst/>
              <a:rect l="l" t="t" r="r" b="b"/>
              <a:pathLst>
                <a:path w="2562" h="1666" extrusionOk="0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941060" y="4261862"/>
              <a:ext cx="95512" cy="81248"/>
            </a:xfrm>
            <a:custGeom>
              <a:avLst/>
              <a:gdLst/>
              <a:ahLst/>
              <a:cxnLst/>
              <a:rect l="l" t="t" r="r" b="b"/>
              <a:pathLst>
                <a:path w="2886" h="2455" extrusionOk="0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923586" y="4094470"/>
              <a:ext cx="138569" cy="169049"/>
            </a:xfrm>
            <a:custGeom>
              <a:avLst/>
              <a:gdLst/>
              <a:ahLst/>
              <a:cxnLst/>
              <a:rect l="l" t="t" r="r" b="b"/>
              <a:pathLst>
                <a:path w="4187" h="5108" extrusionOk="0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2028363" y="4023713"/>
              <a:ext cx="143103" cy="126489"/>
            </a:xfrm>
            <a:custGeom>
              <a:avLst/>
              <a:gdLst/>
              <a:ahLst/>
              <a:cxnLst/>
              <a:rect l="l" t="t" r="r" b="b"/>
              <a:pathLst>
                <a:path w="4324" h="3822" extrusionOk="0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2110107" y="3954943"/>
              <a:ext cx="70525" cy="63112"/>
            </a:xfrm>
            <a:custGeom>
              <a:avLst/>
              <a:gdLst/>
              <a:ahLst/>
              <a:cxnLst/>
              <a:rect l="l" t="t" r="r" b="b"/>
              <a:pathLst>
                <a:path w="2131" h="1907" extrusionOk="0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550279" y="4649963"/>
              <a:ext cx="69698" cy="64403"/>
            </a:xfrm>
            <a:custGeom>
              <a:avLst/>
              <a:gdLst/>
              <a:ahLst/>
              <a:cxnLst/>
              <a:rect l="l" t="t" r="r" b="b"/>
              <a:pathLst>
                <a:path w="2106" h="1946" extrusionOk="0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691791" y="4501633"/>
              <a:ext cx="105275" cy="115965"/>
            </a:xfrm>
            <a:custGeom>
              <a:avLst/>
              <a:gdLst/>
              <a:ahLst/>
              <a:cxnLst/>
              <a:rect l="l" t="t" r="r" b="b"/>
              <a:pathLst>
                <a:path w="3181" h="3504" extrusionOk="0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790281" y="4493822"/>
              <a:ext cx="113284" cy="97035"/>
            </a:xfrm>
            <a:custGeom>
              <a:avLst/>
              <a:gdLst/>
              <a:ahLst/>
              <a:cxnLst/>
              <a:rect l="l" t="t" r="r" b="b"/>
              <a:pathLst>
                <a:path w="3423" h="2932" extrusionOk="0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631692" y="4669124"/>
              <a:ext cx="146975" cy="153131"/>
            </a:xfrm>
            <a:custGeom>
              <a:avLst/>
              <a:gdLst/>
              <a:ahLst/>
              <a:cxnLst/>
              <a:rect l="l" t="t" r="r" b="b"/>
              <a:pathLst>
                <a:path w="4441" h="4627" extrusionOk="0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927987" y="4396954"/>
              <a:ext cx="106996" cy="98987"/>
            </a:xfrm>
            <a:custGeom>
              <a:avLst/>
              <a:gdLst/>
              <a:ahLst/>
              <a:cxnLst/>
              <a:rect l="l" t="t" r="r" b="b"/>
              <a:pathLst>
                <a:path w="3233" h="2991" extrusionOk="0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999802" y="4369651"/>
              <a:ext cx="63708" cy="56063"/>
            </a:xfrm>
            <a:custGeom>
              <a:avLst/>
              <a:gdLst/>
              <a:ahLst/>
              <a:cxnLst/>
              <a:rect l="l" t="t" r="r" b="b"/>
              <a:pathLst>
                <a:path w="1925" h="1694" extrusionOk="0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2068143" y="4259877"/>
              <a:ext cx="115700" cy="119010"/>
            </a:xfrm>
            <a:custGeom>
              <a:avLst/>
              <a:gdLst/>
              <a:ahLst/>
              <a:cxnLst/>
              <a:rect l="l" t="t" r="r" b="b"/>
              <a:pathLst>
                <a:path w="3496" h="3596" extrusionOk="0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214586" y="4135937"/>
              <a:ext cx="148067" cy="125496"/>
            </a:xfrm>
            <a:custGeom>
              <a:avLst/>
              <a:gdLst/>
              <a:ahLst/>
              <a:cxnLst/>
              <a:rect l="l" t="t" r="r" b="b"/>
              <a:pathLst>
                <a:path w="4474" h="3792" extrusionOk="0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186059" y="4022721"/>
              <a:ext cx="119804" cy="111431"/>
            </a:xfrm>
            <a:custGeom>
              <a:avLst/>
              <a:gdLst/>
              <a:ahLst/>
              <a:cxnLst/>
              <a:rect l="l" t="t" r="r" b="b"/>
              <a:pathLst>
                <a:path w="3620" h="3367" extrusionOk="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2124370" y="4188789"/>
              <a:ext cx="70128" cy="60862"/>
            </a:xfrm>
            <a:custGeom>
              <a:avLst/>
              <a:gdLst/>
              <a:ahLst/>
              <a:cxnLst/>
              <a:rect l="l" t="t" r="r" b="b"/>
              <a:pathLst>
                <a:path w="2119" h="1839" extrusionOk="0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2294906" y="3911754"/>
              <a:ext cx="116163" cy="95578"/>
            </a:xfrm>
            <a:custGeom>
              <a:avLst/>
              <a:gdLst/>
              <a:ahLst/>
              <a:cxnLst/>
              <a:rect l="l" t="t" r="r" b="b"/>
              <a:pathLst>
                <a:path w="3510" h="2888" extrusionOk="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2360202" y="4031226"/>
              <a:ext cx="59207" cy="55169"/>
            </a:xfrm>
            <a:custGeom>
              <a:avLst/>
              <a:gdLst/>
              <a:ahLst/>
              <a:cxnLst/>
              <a:rect l="l" t="t" r="r" b="b"/>
              <a:pathLst>
                <a:path w="1789" h="1667" extrusionOk="0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2337962" y="4256203"/>
              <a:ext cx="104117" cy="86014"/>
            </a:xfrm>
            <a:custGeom>
              <a:avLst/>
              <a:gdLst/>
              <a:ahLst/>
              <a:cxnLst/>
              <a:rect l="l" t="t" r="r" b="b"/>
              <a:pathLst>
                <a:path w="3146" h="2599" extrusionOk="0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2128573" y="4366938"/>
              <a:ext cx="177952" cy="153958"/>
            </a:xfrm>
            <a:custGeom>
              <a:avLst/>
              <a:gdLst/>
              <a:ahLst/>
              <a:cxnLst/>
              <a:rect l="l" t="t" r="r" b="b"/>
              <a:pathLst>
                <a:path w="5377" h="4652" extrusionOk="0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2407031" y="4091822"/>
              <a:ext cx="179838" cy="150185"/>
            </a:xfrm>
            <a:custGeom>
              <a:avLst/>
              <a:gdLst/>
              <a:ahLst/>
              <a:cxnLst/>
              <a:rect l="l" t="t" r="r" b="b"/>
              <a:pathLst>
                <a:path w="5434" h="4538" extrusionOk="0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810469" y="4574507"/>
              <a:ext cx="256685" cy="218195"/>
            </a:xfrm>
            <a:custGeom>
              <a:avLst/>
              <a:gdLst/>
              <a:ahLst/>
              <a:cxnLst/>
              <a:rect l="l" t="t" r="r" b="b"/>
              <a:pathLst>
                <a:path w="7756" h="6593" extrusionOk="0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2278392" y="4539394"/>
              <a:ext cx="73041" cy="64668"/>
            </a:xfrm>
            <a:custGeom>
              <a:avLst/>
              <a:gdLst/>
              <a:ahLst/>
              <a:cxnLst/>
              <a:rect l="l" t="t" r="r" b="b"/>
              <a:pathLst>
                <a:path w="2207" h="1954" extrusionOk="0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2222132" y="4437926"/>
              <a:ext cx="242189" cy="279553"/>
            </a:xfrm>
            <a:custGeom>
              <a:avLst/>
              <a:gdLst/>
              <a:ahLst/>
              <a:cxnLst/>
              <a:rect l="l" t="t" r="r" b="b"/>
              <a:pathLst>
                <a:path w="7318" h="8447" extrusionOk="0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2390583" y="4332751"/>
              <a:ext cx="208035" cy="205388"/>
            </a:xfrm>
            <a:custGeom>
              <a:avLst/>
              <a:gdLst/>
              <a:ahLst/>
              <a:cxnLst/>
              <a:rect l="l" t="t" r="r" b="b"/>
              <a:pathLst>
                <a:path w="6286" h="6206" extrusionOk="0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2043322" y="4688948"/>
              <a:ext cx="67679" cy="69665"/>
            </a:xfrm>
            <a:custGeom>
              <a:avLst/>
              <a:gdLst/>
              <a:ahLst/>
              <a:cxnLst/>
              <a:rect l="l" t="t" r="r" b="b"/>
              <a:pathLst>
                <a:path w="2045" h="2105" extrusionOk="0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2084988" y="4644204"/>
              <a:ext cx="111497" cy="86808"/>
            </a:xfrm>
            <a:custGeom>
              <a:avLst/>
              <a:gdLst/>
              <a:ahLst/>
              <a:cxnLst/>
              <a:rect l="l" t="t" r="r" b="b"/>
              <a:pathLst>
                <a:path w="3369" h="2623" extrusionOk="0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2147867" y="4558125"/>
              <a:ext cx="68440" cy="60928"/>
            </a:xfrm>
            <a:custGeom>
              <a:avLst/>
              <a:gdLst/>
              <a:ahLst/>
              <a:cxnLst/>
              <a:rect l="l" t="t" r="r" b="b"/>
              <a:pathLst>
                <a:path w="2068" h="1841" extrusionOk="0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2171365" y="4743852"/>
              <a:ext cx="84822" cy="76913"/>
            </a:xfrm>
            <a:custGeom>
              <a:avLst/>
              <a:gdLst/>
              <a:ahLst/>
              <a:cxnLst/>
              <a:rect l="l" t="t" r="r" b="b"/>
              <a:pathLst>
                <a:path w="2563" h="2324" extrusionOk="0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2640480" y="4354295"/>
              <a:ext cx="113979" cy="150682"/>
            </a:xfrm>
            <a:custGeom>
              <a:avLst/>
              <a:gdLst/>
              <a:ahLst/>
              <a:cxnLst/>
              <a:rect l="l" t="t" r="r" b="b"/>
              <a:pathLst>
                <a:path w="3444" h="4553" extrusionOk="0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2746713" y="4507689"/>
              <a:ext cx="63410" cy="59869"/>
            </a:xfrm>
            <a:custGeom>
              <a:avLst/>
              <a:gdLst/>
              <a:ahLst/>
              <a:cxnLst/>
              <a:rect l="l" t="t" r="r" b="b"/>
              <a:pathLst>
                <a:path w="1916" h="1809" extrusionOk="0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2397996" y="4531319"/>
              <a:ext cx="270121" cy="229812"/>
            </a:xfrm>
            <a:custGeom>
              <a:avLst/>
              <a:gdLst/>
              <a:ahLst/>
              <a:cxnLst/>
              <a:rect l="l" t="t" r="r" b="b"/>
              <a:pathLst>
                <a:path w="8162" h="6944" extrusionOk="0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2343423" y="4758811"/>
              <a:ext cx="79759" cy="136881"/>
            </a:xfrm>
            <a:custGeom>
              <a:avLst/>
              <a:gdLst/>
              <a:ahLst/>
              <a:cxnLst/>
              <a:rect l="l" t="t" r="r" b="b"/>
              <a:pathLst>
                <a:path w="2410" h="4136" extrusionOk="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2777855" y="4348041"/>
              <a:ext cx="138966" cy="174808"/>
            </a:xfrm>
            <a:custGeom>
              <a:avLst/>
              <a:gdLst/>
              <a:ahLst/>
              <a:cxnLst/>
              <a:rect l="l" t="t" r="r" b="b"/>
              <a:pathLst>
                <a:path w="4199" h="5282" extrusionOk="0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2601097" y="4243594"/>
              <a:ext cx="68010" cy="64237"/>
            </a:xfrm>
            <a:custGeom>
              <a:avLst/>
              <a:gdLst/>
              <a:ahLst/>
              <a:cxnLst/>
              <a:rect l="l" t="t" r="r" b="b"/>
              <a:pathLst>
                <a:path w="2055" h="1941" extrusionOk="0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0"/>
          <p:cNvGrpSpPr/>
          <p:nvPr/>
        </p:nvGrpSpPr>
        <p:grpSpPr>
          <a:xfrm rot="-1419275">
            <a:off x="6278587" y="4396047"/>
            <a:ext cx="1436733" cy="674961"/>
            <a:chOff x="6541500" y="4425844"/>
            <a:chExt cx="2398869" cy="1126961"/>
          </a:xfrm>
        </p:grpSpPr>
        <p:sp>
          <p:nvSpPr>
            <p:cNvPr id="2698" name="Google Shape;2698;p20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2" name="Google Shape;2702;p20"/>
          <p:cNvGrpSpPr/>
          <p:nvPr/>
        </p:nvGrpSpPr>
        <p:grpSpPr>
          <a:xfrm flipH="1">
            <a:off x="7236974" y="3548733"/>
            <a:ext cx="401062" cy="470319"/>
            <a:chOff x="702332" y="4351663"/>
            <a:chExt cx="590144" cy="691951"/>
          </a:xfrm>
        </p:grpSpPr>
        <p:grpSp>
          <p:nvGrpSpPr>
            <p:cNvPr id="2703" name="Google Shape;2703;p20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704" name="Google Shape;2704;p20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0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0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7" name="Google Shape;2707;p20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4" name="Google Shape;2714;p20"/>
          <p:cNvGrpSpPr/>
          <p:nvPr/>
        </p:nvGrpSpPr>
        <p:grpSpPr>
          <a:xfrm rot="-643198">
            <a:off x="-371717" y="-476577"/>
            <a:ext cx="2372597" cy="2090511"/>
            <a:chOff x="-514809" y="-463587"/>
            <a:chExt cx="2372713" cy="2090613"/>
          </a:xfrm>
        </p:grpSpPr>
        <p:sp>
          <p:nvSpPr>
            <p:cNvPr id="2715" name="Google Shape;2715;p20"/>
            <p:cNvSpPr/>
            <p:nvPr/>
          </p:nvSpPr>
          <p:spPr>
            <a:xfrm rot="-899933">
              <a:off x="-427414" y="115409"/>
              <a:ext cx="763649" cy="775842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 rot="-899933">
              <a:off x="-320947" y="155807"/>
              <a:ext cx="334776" cy="234171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 rot="-899933">
              <a:off x="-371018" y="243118"/>
              <a:ext cx="49502" cy="25514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 rot="-899933">
              <a:off x="872814" y="-124166"/>
              <a:ext cx="462798" cy="152627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 rot="-899933">
              <a:off x="1066869" y="-130031"/>
              <a:ext cx="190112" cy="20105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 rot="-899933">
              <a:off x="1044122" y="-85666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 rot="-899933">
              <a:off x="149296" y="-378215"/>
              <a:ext cx="762369" cy="779363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 rot="-899933">
              <a:off x="653705" y="-11610"/>
              <a:ext cx="108498" cy="283873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 rot="-899933">
              <a:off x="621172" y="-328375"/>
              <a:ext cx="220624" cy="219169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 rot="-899933">
              <a:off x="-421348" y="979168"/>
              <a:ext cx="836888" cy="548917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 rot="-899933">
              <a:off x="170651" y="1173946"/>
              <a:ext cx="232359" cy="184929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 rot="-899933">
              <a:off x="-204857" y="1404483"/>
              <a:ext cx="273699" cy="131144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 rot="-899933">
              <a:off x="151830" y="1359685"/>
              <a:ext cx="42034" cy="25310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 rot="-899933">
              <a:off x="1083532" y="46455"/>
              <a:ext cx="690303" cy="740479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 rot="-899933">
              <a:off x="1257898" y="72923"/>
              <a:ext cx="333336" cy="198859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 rot="-899933">
              <a:off x="1614089" y="244152"/>
              <a:ext cx="32539" cy="36945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 rot="-899933">
              <a:off x="325977" y="618523"/>
              <a:ext cx="311999" cy="29091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 rot="-899933">
              <a:off x="708680" y="841160"/>
              <a:ext cx="311999" cy="291630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 rot="-899933">
              <a:off x="409372" y="631762"/>
              <a:ext cx="509419" cy="489111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 rot="-899933">
              <a:off x="538345" y="625931"/>
              <a:ext cx="76013" cy="206820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 rot="-899933">
              <a:off x="926468" y="838658"/>
              <a:ext cx="75959" cy="206820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 rot="-899933">
              <a:off x="596358" y="645666"/>
              <a:ext cx="245641" cy="230548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01484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 and body 4"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2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993" name="Google Shape;2993;p2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7" name="Google Shape;3037;p23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038" name="Google Shape;3038;p23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7" name="Google Shape;3067;p23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068" name="Google Shape;3068;p23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3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3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-7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3" name="Google Shape;3073;p23"/>
          <p:cNvSpPr txBox="1">
            <a:spLocks noGrp="1"/>
          </p:cNvSpPr>
          <p:nvPr>
            <p:ph type="body" idx="1"/>
          </p:nvPr>
        </p:nvSpPr>
        <p:spPr>
          <a:xfrm>
            <a:off x="713225" y="1054150"/>
            <a:ext cx="7717500" cy="3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074" name="Google Shape;3074;p23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3075" name="Google Shape;3075;p23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3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3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3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3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3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3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3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3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2" name="Google Shape;3092;p23"/>
          <p:cNvGrpSpPr/>
          <p:nvPr/>
        </p:nvGrpSpPr>
        <p:grpSpPr>
          <a:xfrm rot="-4076658">
            <a:off x="-503247" y="3379194"/>
            <a:ext cx="1920875" cy="2106502"/>
            <a:chOff x="-504056" y="-527878"/>
            <a:chExt cx="1920915" cy="2106546"/>
          </a:xfrm>
        </p:grpSpPr>
        <p:sp>
          <p:nvSpPr>
            <p:cNvPr id="3093" name="Google Shape;3093;p23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3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3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3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3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3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3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3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3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3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3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3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3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3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3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8" name="Google Shape;3108;p2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661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0" name="Google Shape;3110;p24"/>
          <p:cNvGrpSpPr/>
          <p:nvPr/>
        </p:nvGrpSpPr>
        <p:grpSpPr>
          <a:xfrm flipH="1">
            <a:off x="1" y="4"/>
            <a:ext cx="9143997" cy="5020045"/>
            <a:chOff x="-493" y="954"/>
            <a:chExt cx="9143997" cy="5020045"/>
          </a:xfrm>
        </p:grpSpPr>
        <p:sp>
          <p:nvSpPr>
            <p:cNvPr id="3111" name="Google Shape;3111;p24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4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4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4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4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4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4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4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4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4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4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4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4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4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4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4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4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4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4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4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4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4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4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4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4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4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4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4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4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4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4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2" name="Google Shape;3142;p24"/>
          <p:cNvGrpSpPr/>
          <p:nvPr/>
        </p:nvGrpSpPr>
        <p:grpSpPr>
          <a:xfrm flipH="1">
            <a:off x="203620" y="3940"/>
            <a:ext cx="8737750" cy="5140319"/>
            <a:chOff x="404050" y="680675"/>
            <a:chExt cx="6852600" cy="4476850"/>
          </a:xfrm>
        </p:grpSpPr>
        <p:sp>
          <p:nvSpPr>
            <p:cNvPr id="3143" name="Google Shape;3143;p24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4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4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4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4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4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4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4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4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4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4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4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4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4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4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4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4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4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4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4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4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4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4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4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4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4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4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4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4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4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4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4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4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4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4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4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4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4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4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4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7" name="Google Shape;3187;p24"/>
          <p:cNvGrpSpPr/>
          <p:nvPr/>
        </p:nvGrpSpPr>
        <p:grpSpPr>
          <a:xfrm flipH="1">
            <a:off x="275220" y="553852"/>
            <a:ext cx="8593560" cy="4035796"/>
            <a:chOff x="324740" y="1042035"/>
            <a:chExt cx="8438296" cy="3296950"/>
          </a:xfrm>
        </p:grpSpPr>
        <p:sp>
          <p:nvSpPr>
            <p:cNvPr id="3188" name="Google Shape;3188;p24"/>
            <p:cNvSpPr/>
            <p:nvPr/>
          </p:nvSpPr>
          <p:spPr>
            <a:xfrm rot="10800000">
              <a:off x="324740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4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4"/>
            <p:cNvSpPr/>
            <p:nvPr/>
          </p:nvSpPr>
          <p:spPr>
            <a:xfrm flipH="1">
              <a:off x="325219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1" name="Google Shape;3191;p24"/>
          <p:cNvSpPr txBox="1">
            <a:spLocks noGrp="1"/>
          </p:cNvSpPr>
          <p:nvPr>
            <p:ph type="title"/>
          </p:nvPr>
        </p:nvSpPr>
        <p:spPr>
          <a:xfrm>
            <a:off x="1556850" y="1689125"/>
            <a:ext cx="60303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grpSp>
        <p:nvGrpSpPr>
          <p:cNvPr id="3192" name="Google Shape;3192;p24"/>
          <p:cNvGrpSpPr/>
          <p:nvPr/>
        </p:nvGrpSpPr>
        <p:grpSpPr>
          <a:xfrm rot="-756273">
            <a:off x="7141778" y="4479902"/>
            <a:ext cx="1436766" cy="674976"/>
            <a:chOff x="6541500" y="4425844"/>
            <a:chExt cx="2398869" cy="1126961"/>
          </a:xfrm>
        </p:grpSpPr>
        <p:sp>
          <p:nvSpPr>
            <p:cNvPr id="3193" name="Google Shape;3193;p24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4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7" name="Google Shape;3197;p24"/>
          <p:cNvGrpSpPr/>
          <p:nvPr/>
        </p:nvGrpSpPr>
        <p:grpSpPr>
          <a:xfrm rot="8100000">
            <a:off x="-327780" y="160668"/>
            <a:ext cx="1687393" cy="1256839"/>
            <a:chOff x="-120352" y="3567051"/>
            <a:chExt cx="2158407" cy="1607669"/>
          </a:xfrm>
        </p:grpSpPr>
        <p:sp>
          <p:nvSpPr>
            <p:cNvPr id="3198" name="Google Shape;3198;p24"/>
            <p:cNvSpPr/>
            <p:nvPr/>
          </p:nvSpPr>
          <p:spPr>
            <a:xfrm>
              <a:off x="-120352" y="3567051"/>
              <a:ext cx="2158407" cy="1607669"/>
            </a:xfrm>
            <a:custGeom>
              <a:avLst/>
              <a:gdLst/>
              <a:ahLst/>
              <a:cxnLst/>
              <a:rect l="l" t="t" r="r" b="b"/>
              <a:pathLst>
                <a:path w="47292" h="35225" extrusionOk="0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4"/>
            <p:cNvSpPr/>
            <p:nvPr/>
          </p:nvSpPr>
          <p:spPr>
            <a:xfrm>
              <a:off x="1843266" y="5064205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4"/>
            <p:cNvSpPr/>
            <p:nvPr/>
          </p:nvSpPr>
          <p:spPr>
            <a:xfrm>
              <a:off x="1765081" y="497931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4"/>
            <p:cNvSpPr/>
            <p:nvPr/>
          </p:nvSpPr>
          <p:spPr>
            <a:xfrm>
              <a:off x="1691186" y="5035496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4"/>
            <p:cNvSpPr/>
            <p:nvPr/>
          </p:nvSpPr>
          <p:spPr>
            <a:xfrm>
              <a:off x="1613001" y="4951195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4"/>
            <p:cNvSpPr/>
            <p:nvPr/>
          </p:nvSpPr>
          <p:spPr>
            <a:xfrm>
              <a:off x="1539106" y="5007381"/>
              <a:ext cx="12277" cy="66041"/>
            </a:xfrm>
            <a:custGeom>
              <a:avLst/>
              <a:gdLst/>
              <a:ahLst/>
              <a:cxnLst/>
              <a:rect l="l" t="t" r="r" b="b"/>
              <a:pathLst>
                <a:path w="269" h="1447" fill="none" extrusionOk="0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4"/>
            <p:cNvSpPr/>
            <p:nvPr/>
          </p:nvSpPr>
          <p:spPr>
            <a:xfrm>
              <a:off x="1460921" y="4923125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4"/>
            <p:cNvSpPr/>
            <p:nvPr/>
          </p:nvSpPr>
          <p:spPr>
            <a:xfrm>
              <a:off x="1387027" y="4979311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4"/>
            <p:cNvSpPr/>
            <p:nvPr/>
          </p:nvSpPr>
          <p:spPr>
            <a:xfrm>
              <a:off x="1308842" y="4894416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4"/>
            <p:cNvSpPr/>
            <p:nvPr/>
          </p:nvSpPr>
          <p:spPr>
            <a:xfrm>
              <a:off x="872776" y="4858062"/>
              <a:ext cx="12870" cy="65995"/>
            </a:xfrm>
            <a:custGeom>
              <a:avLst/>
              <a:gdLst/>
              <a:ahLst/>
              <a:cxnLst/>
              <a:rect l="l" t="t" r="r" b="b"/>
              <a:pathLst>
                <a:path w="282" h="1446" fill="none" extrusionOk="0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4"/>
            <p:cNvSpPr/>
            <p:nvPr/>
          </p:nvSpPr>
          <p:spPr>
            <a:xfrm>
              <a:off x="1156762" y="4866301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4"/>
            <p:cNvSpPr/>
            <p:nvPr/>
          </p:nvSpPr>
          <p:spPr>
            <a:xfrm>
              <a:off x="1082274" y="4923125"/>
              <a:ext cx="12232" cy="65995"/>
            </a:xfrm>
            <a:custGeom>
              <a:avLst/>
              <a:gdLst/>
              <a:ahLst/>
              <a:cxnLst/>
              <a:rect l="l" t="t" r="r" b="b"/>
              <a:pathLst>
                <a:path w="268" h="1446" fill="none" extrusionOk="0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4"/>
            <p:cNvSpPr/>
            <p:nvPr/>
          </p:nvSpPr>
          <p:spPr>
            <a:xfrm>
              <a:off x="1004089" y="483823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1" name="Google Shape;3211;p24"/>
          <p:cNvGrpSpPr/>
          <p:nvPr/>
        </p:nvGrpSpPr>
        <p:grpSpPr>
          <a:xfrm rot="10800000">
            <a:off x="8127181" y="125560"/>
            <a:ext cx="507701" cy="595286"/>
            <a:chOff x="702332" y="4351663"/>
            <a:chExt cx="590144" cy="691951"/>
          </a:xfrm>
        </p:grpSpPr>
        <p:grpSp>
          <p:nvGrpSpPr>
            <p:cNvPr id="3212" name="Google Shape;3212;p24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3213" name="Google Shape;3213;p24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4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4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6" name="Google Shape;3216;p24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4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4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4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4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4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4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3" name="Google Shape;3223;p24"/>
          <p:cNvGrpSpPr/>
          <p:nvPr/>
        </p:nvGrpSpPr>
        <p:grpSpPr>
          <a:xfrm rot="10800000">
            <a:off x="8326798" y="138965"/>
            <a:ext cx="1638426" cy="1688569"/>
            <a:chOff x="-977019" y="3165893"/>
            <a:chExt cx="1904482" cy="1962768"/>
          </a:xfrm>
        </p:grpSpPr>
        <p:grpSp>
          <p:nvGrpSpPr>
            <p:cNvPr id="3224" name="Google Shape;3224;p24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3225" name="Google Shape;3225;p24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24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24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24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24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4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4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4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4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4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4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4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4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4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4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4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4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4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4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4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4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4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4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4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4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4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4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4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4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4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4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4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4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4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2" name="Google Shape;3262;p24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4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4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4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4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4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4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4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4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4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2" name="Google Shape;3272;p24"/>
          <p:cNvGrpSpPr/>
          <p:nvPr/>
        </p:nvGrpSpPr>
        <p:grpSpPr>
          <a:xfrm flipH="1">
            <a:off x="-289704" y="3677457"/>
            <a:ext cx="1238320" cy="1629072"/>
            <a:chOff x="7796325" y="2910408"/>
            <a:chExt cx="1910398" cy="2513224"/>
          </a:xfrm>
        </p:grpSpPr>
        <p:sp>
          <p:nvSpPr>
            <p:cNvPr id="3273" name="Google Shape;3273;p24"/>
            <p:cNvSpPr/>
            <p:nvPr/>
          </p:nvSpPr>
          <p:spPr>
            <a:xfrm rot="632131" flipH="1">
              <a:off x="7991366" y="3030235"/>
              <a:ext cx="1520318" cy="2273570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4"/>
            <p:cNvSpPr/>
            <p:nvPr/>
          </p:nvSpPr>
          <p:spPr>
            <a:xfrm rot="632131" flipH="1">
              <a:off x="7867275" y="4510212"/>
              <a:ext cx="177223" cy="223718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4"/>
            <p:cNvSpPr/>
            <p:nvPr/>
          </p:nvSpPr>
          <p:spPr>
            <a:xfrm rot="632131" flipH="1">
              <a:off x="8035417" y="3303140"/>
              <a:ext cx="1075240" cy="140082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4"/>
            <p:cNvSpPr/>
            <p:nvPr/>
          </p:nvSpPr>
          <p:spPr>
            <a:xfrm rot="632131" flipH="1">
              <a:off x="8038901" y="3301427"/>
              <a:ext cx="1053171" cy="136477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4"/>
            <p:cNvSpPr/>
            <p:nvPr/>
          </p:nvSpPr>
          <p:spPr>
            <a:xfrm rot="632131" flipH="1">
              <a:off x="8189545" y="3371051"/>
              <a:ext cx="818166" cy="1164974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4"/>
            <p:cNvSpPr/>
            <p:nvPr/>
          </p:nvSpPr>
          <p:spPr>
            <a:xfrm rot="632131" flipH="1">
              <a:off x="8950832" y="3789885"/>
              <a:ext cx="22799" cy="58456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4"/>
            <p:cNvSpPr/>
            <p:nvPr/>
          </p:nvSpPr>
          <p:spPr>
            <a:xfrm rot="632131" flipH="1">
              <a:off x="8938333" y="3637137"/>
              <a:ext cx="45653" cy="173067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4"/>
            <p:cNvSpPr/>
            <p:nvPr/>
          </p:nvSpPr>
          <p:spPr>
            <a:xfrm rot="632131" flipH="1">
              <a:off x="8952326" y="3635601"/>
              <a:ext cx="14993" cy="22855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4"/>
            <p:cNvSpPr/>
            <p:nvPr/>
          </p:nvSpPr>
          <p:spPr>
            <a:xfrm rot="632131" flipH="1">
              <a:off x="8938712" y="3543881"/>
              <a:ext cx="37062" cy="113319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4"/>
            <p:cNvSpPr/>
            <p:nvPr/>
          </p:nvSpPr>
          <p:spPr>
            <a:xfrm rot="632131" flipH="1">
              <a:off x="8973975" y="3807597"/>
              <a:ext cx="14319" cy="22125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4"/>
            <p:cNvSpPr/>
            <p:nvPr/>
          </p:nvSpPr>
          <p:spPr>
            <a:xfrm rot="632131" flipH="1">
              <a:off x="8970280" y="3770924"/>
              <a:ext cx="21395" cy="58456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4"/>
            <p:cNvSpPr/>
            <p:nvPr/>
          </p:nvSpPr>
          <p:spPr>
            <a:xfrm rot="632131" flipH="1">
              <a:off x="8957058" y="3618104"/>
              <a:ext cx="44923" cy="173067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4"/>
            <p:cNvSpPr/>
            <p:nvPr/>
          </p:nvSpPr>
          <p:spPr>
            <a:xfrm rot="632131" flipH="1">
              <a:off x="8971111" y="3616646"/>
              <a:ext cx="15049" cy="22125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4"/>
            <p:cNvSpPr/>
            <p:nvPr/>
          </p:nvSpPr>
          <p:spPr>
            <a:xfrm rot="632131" flipH="1">
              <a:off x="8962055" y="3568080"/>
              <a:ext cx="28582" cy="69856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4"/>
            <p:cNvSpPr/>
            <p:nvPr/>
          </p:nvSpPr>
          <p:spPr>
            <a:xfrm rot="632131" flipH="1">
              <a:off x="9185849" y="2989738"/>
              <a:ext cx="346808" cy="375615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4"/>
            <p:cNvSpPr/>
            <p:nvPr/>
          </p:nvSpPr>
          <p:spPr>
            <a:xfrm rot="632131" flipH="1">
              <a:off x="9385232" y="3077495"/>
              <a:ext cx="81929" cy="72102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4"/>
            <p:cNvSpPr/>
            <p:nvPr/>
          </p:nvSpPr>
          <p:spPr>
            <a:xfrm rot="632131" flipH="1">
              <a:off x="9384934" y="3080982"/>
              <a:ext cx="59130" cy="66262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4"/>
            <p:cNvSpPr/>
            <p:nvPr/>
          </p:nvSpPr>
          <p:spPr>
            <a:xfrm rot="632131" flipH="1">
              <a:off x="9102533" y="5055152"/>
              <a:ext cx="99393" cy="241744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4"/>
            <p:cNvSpPr/>
            <p:nvPr/>
          </p:nvSpPr>
          <p:spPr>
            <a:xfrm rot="632131" flipH="1">
              <a:off x="8854034" y="3548036"/>
              <a:ext cx="610283" cy="1535311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4"/>
            <p:cNvSpPr/>
            <p:nvPr/>
          </p:nvSpPr>
          <p:spPr>
            <a:xfrm rot="632131" flipH="1">
              <a:off x="8855757" y="3550316"/>
              <a:ext cx="579679" cy="1509424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4"/>
            <p:cNvSpPr/>
            <p:nvPr/>
          </p:nvSpPr>
          <p:spPr>
            <a:xfrm rot="632131" flipH="1">
              <a:off x="8980159" y="3572482"/>
              <a:ext cx="350402" cy="134455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4"/>
            <p:cNvSpPr/>
            <p:nvPr/>
          </p:nvSpPr>
          <p:spPr>
            <a:xfrm rot="632131" flipH="1">
              <a:off x="9057932" y="5052158"/>
              <a:ext cx="14993" cy="2920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4"/>
            <p:cNvSpPr/>
            <p:nvPr/>
          </p:nvSpPr>
          <p:spPr>
            <a:xfrm rot="632131" flipH="1">
              <a:off x="8927319" y="4211935"/>
              <a:ext cx="146057" cy="73208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4"/>
            <p:cNvSpPr/>
            <p:nvPr/>
          </p:nvSpPr>
          <p:spPr>
            <a:xfrm rot="632131" flipH="1">
              <a:off x="9036727" y="5038324"/>
              <a:ext cx="2190" cy="73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4"/>
            <p:cNvSpPr/>
            <p:nvPr/>
          </p:nvSpPr>
          <p:spPr>
            <a:xfrm rot="632131" flipH="1">
              <a:off x="8928783" y="4250048"/>
              <a:ext cx="148135" cy="726298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4"/>
            <p:cNvSpPr/>
            <p:nvPr/>
          </p:nvSpPr>
          <p:spPr>
            <a:xfrm rot="632131" flipH="1">
              <a:off x="8985377" y="3585033"/>
              <a:ext cx="4998" cy="24989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4"/>
            <p:cNvSpPr/>
            <p:nvPr/>
          </p:nvSpPr>
          <p:spPr>
            <a:xfrm rot="632131" flipH="1">
              <a:off x="9322666" y="3580424"/>
              <a:ext cx="9995" cy="51999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4"/>
            <p:cNvSpPr/>
            <p:nvPr/>
          </p:nvSpPr>
          <p:spPr>
            <a:xfrm rot="632131" flipH="1">
              <a:off x="9301052" y="3604038"/>
              <a:ext cx="27066" cy="52055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4"/>
            <p:cNvSpPr/>
            <p:nvPr/>
          </p:nvSpPr>
          <p:spPr>
            <a:xfrm rot="632131" flipH="1">
              <a:off x="9325116" y="3580195"/>
              <a:ext cx="5054" cy="25662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4"/>
            <p:cNvSpPr/>
            <p:nvPr/>
          </p:nvSpPr>
          <p:spPr>
            <a:xfrm rot="632131" flipH="1">
              <a:off x="9300892" y="3577961"/>
              <a:ext cx="27122" cy="51269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4"/>
            <p:cNvSpPr/>
            <p:nvPr/>
          </p:nvSpPr>
          <p:spPr>
            <a:xfrm rot="632131" flipH="1">
              <a:off x="9229244" y="3129706"/>
              <a:ext cx="17857" cy="27122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4"/>
            <p:cNvSpPr/>
            <p:nvPr/>
          </p:nvSpPr>
          <p:spPr>
            <a:xfrm rot="632131" flipH="1">
              <a:off x="9215124" y="3158806"/>
              <a:ext cx="200863" cy="137465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4"/>
            <p:cNvSpPr/>
            <p:nvPr/>
          </p:nvSpPr>
          <p:spPr>
            <a:xfrm rot="632131" flipH="1">
              <a:off x="8885996" y="3144978"/>
              <a:ext cx="543348" cy="503984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4"/>
            <p:cNvSpPr/>
            <p:nvPr/>
          </p:nvSpPr>
          <p:spPr>
            <a:xfrm rot="632131" flipH="1">
              <a:off x="8904469" y="3156963"/>
              <a:ext cx="516955" cy="481634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4"/>
            <p:cNvSpPr/>
            <p:nvPr/>
          </p:nvSpPr>
          <p:spPr>
            <a:xfrm rot="632131" flipH="1">
              <a:off x="8903700" y="3145577"/>
              <a:ext cx="517685" cy="481410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4"/>
            <p:cNvSpPr/>
            <p:nvPr/>
          </p:nvSpPr>
          <p:spPr>
            <a:xfrm rot="632131" flipH="1">
              <a:off x="9036230" y="3283675"/>
              <a:ext cx="242193" cy="226470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4"/>
            <p:cNvSpPr/>
            <p:nvPr/>
          </p:nvSpPr>
          <p:spPr>
            <a:xfrm rot="632131" flipH="1">
              <a:off x="9152829" y="3285368"/>
              <a:ext cx="47787" cy="2920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4"/>
            <p:cNvSpPr/>
            <p:nvPr/>
          </p:nvSpPr>
          <p:spPr>
            <a:xfrm rot="632131" flipH="1">
              <a:off x="9094651" y="3332348"/>
              <a:ext cx="129660" cy="113993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4"/>
            <p:cNvSpPr/>
            <p:nvPr/>
          </p:nvSpPr>
          <p:spPr>
            <a:xfrm rot="632131" flipH="1">
              <a:off x="9087717" y="3361537"/>
              <a:ext cx="108265" cy="96922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2" name="Google Shape;3312;p24"/>
          <p:cNvGrpSpPr/>
          <p:nvPr/>
        </p:nvGrpSpPr>
        <p:grpSpPr>
          <a:xfrm flipH="1">
            <a:off x="636998" y="4470552"/>
            <a:ext cx="1155290" cy="884944"/>
            <a:chOff x="6494765" y="4133942"/>
            <a:chExt cx="1782304" cy="1365234"/>
          </a:xfrm>
        </p:grpSpPr>
        <p:sp>
          <p:nvSpPr>
            <p:cNvPr id="3313" name="Google Shape;3313;p24"/>
            <p:cNvSpPr/>
            <p:nvPr/>
          </p:nvSpPr>
          <p:spPr>
            <a:xfrm rot="-1407646" flipH="1">
              <a:off x="6732723" y="4453403"/>
              <a:ext cx="852792" cy="763289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4"/>
            <p:cNvSpPr/>
            <p:nvPr/>
          </p:nvSpPr>
          <p:spPr>
            <a:xfrm rot="-1407646" flipH="1">
              <a:off x="7714314" y="4879453"/>
              <a:ext cx="508883" cy="347040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4"/>
            <p:cNvSpPr/>
            <p:nvPr/>
          </p:nvSpPr>
          <p:spPr>
            <a:xfrm rot="-1407646" flipH="1">
              <a:off x="8060136" y="5042498"/>
              <a:ext cx="203386" cy="110295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4"/>
            <p:cNvSpPr/>
            <p:nvPr/>
          </p:nvSpPr>
          <p:spPr>
            <a:xfrm rot="-1407646" flipH="1">
              <a:off x="7917493" y="5083004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4"/>
            <p:cNvSpPr/>
            <p:nvPr/>
          </p:nvSpPr>
          <p:spPr>
            <a:xfrm rot="-1407646" flipH="1">
              <a:off x="7860541" y="5068927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4"/>
            <p:cNvSpPr/>
            <p:nvPr/>
          </p:nvSpPr>
          <p:spPr>
            <a:xfrm rot="-1407646" flipH="1">
              <a:off x="6529451" y="4480223"/>
              <a:ext cx="224087" cy="220789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4"/>
            <p:cNvSpPr/>
            <p:nvPr/>
          </p:nvSpPr>
          <p:spPr>
            <a:xfrm rot="-1407646" flipH="1">
              <a:off x="6625921" y="4671673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4"/>
            <p:cNvSpPr/>
            <p:nvPr/>
          </p:nvSpPr>
          <p:spPr>
            <a:xfrm rot="-1407646" flipH="1">
              <a:off x="6697353" y="4507486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4"/>
            <p:cNvSpPr/>
            <p:nvPr/>
          </p:nvSpPr>
          <p:spPr>
            <a:xfrm rot="-1407646" flipH="1">
              <a:off x="6640923" y="467261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4"/>
            <p:cNvSpPr/>
            <p:nvPr/>
          </p:nvSpPr>
          <p:spPr>
            <a:xfrm rot="-1407646" flipH="1">
              <a:off x="6667616" y="4686673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4"/>
            <p:cNvSpPr/>
            <p:nvPr/>
          </p:nvSpPr>
          <p:spPr>
            <a:xfrm rot="-1407646" flipH="1">
              <a:off x="6640841" y="4672734"/>
              <a:ext cx="23813" cy="19745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4"/>
            <p:cNvSpPr/>
            <p:nvPr/>
          </p:nvSpPr>
          <p:spPr>
            <a:xfrm rot="-1407646" flipH="1">
              <a:off x="7980048" y="4900806"/>
              <a:ext cx="220418" cy="203996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4"/>
            <p:cNvSpPr/>
            <p:nvPr/>
          </p:nvSpPr>
          <p:spPr>
            <a:xfrm rot="-1407646" flipH="1">
              <a:off x="8169380" y="5013707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4"/>
            <p:cNvSpPr/>
            <p:nvPr/>
          </p:nvSpPr>
          <p:spPr>
            <a:xfrm rot="-1407646" flipH="1">
              <a:off x="6854066" y="4320491"/>
              <a:ext cx="1143132" cy="992136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4"/>
            <p:cNvSpPr/>
            <p:nvPr/>
          </p:nvSpPr>
          <p:spPr>
            <a:xfrm rot="-1407646" flipH="1">
              <a:off x="6941563" y="4363543"/>
              <a:ext cx="1018165" cy="854875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4"/>
            <p:cNvSpPr/>
            <p:nvPr/>
          </p:nvSpPr>
          <p:spPr>
            <a:xfrm rot="-1407646" flipH="1">
              <a:off x="6792273" y="4721186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4"/>
            <p:cNvSpPr/>
            <p:nvPr/>
          </p:nvSpPr>
          <p:spPr>
            <a:xfrm rot="-1407646" flipH="1">
              <a:off x="6913154" y="4476153"/>
              <a:ext cx="1009111" cy="846259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4"/>
            <p:cNvSpPr/>
            <p:nvPr/>
          </p:nvSpPr>
          <p:spPr>
            <a:xfrm rot="-1407646" flipH="1">
              <a:off x="6823225" y="4541321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4"/>
            <p:cNvSpPr/>
            <p:nvPr/>
          </p:nvSpPr>
          <p:spPr>
            <a:xfrm rot="-1407646" flipH="1">
              <a:off x="6806825" y="4585029"/>
              <a:ext cx="50099" cy="55167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4"/>
            <p:cNvSpPr/>
            <p:nvPr/>
          </p:nvSpPr>
          <p:spPr>
            <a:xfrm rot="-1407646" flipH="1">
              <a:off x="6787607" y="4695169"/>
              <a:ext cx="30913" cy="32430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4"/>
            <p:cNvSpPr/>
            <p:nvPr/>
          </p:nvSpPr>
          <p:spPr>
            <a:xfrm rot="-1407646" flipH="1">
              <a:off x="6776158" y="471863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4"/>
            <p:cNvSpPr/>
            <p:nvPr/>
          </p:nvSpPr>
          <p:spPr>
            <a:xfrm rot="-1407646" flipH="1">
              <a:off x="6767290" y="4687745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4"/>
            <p:cNvSpPr/>
            <p:nvPr/>
          </p:nvSpPr>
          <p:spPr>
            <a:xfrm rot="-1407646" flipH="1">
              <a:off x="6635148" y="4526329"/>
              <a:ext cx="141161" cy="160396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4"/>
            <p:cNvSpPr/>
            <p:nvPr/>
          </p:nvSpPr>
          <p:spPr>
            <a:xfrm rot="-1407646" flipH="1">
              <a:off x="6662459" y="4534086"/>
              <a:ext cx="137611" cy="159678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4"/>
            <p:cNvSpPr/>
            <p:nvPr/>
          </p:nvSpPr>
          <p:spPr>
            <a:xfrm rot="-1407646" flipH="1">
              <a:off x="6686213" y="4541086"/>
              <a:ext cx="141161" cy="160436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4"/>
            <p:cNvSpPr/>
            <p:nvPr/>
          </p:nvSpPr>
          <p:spPr>
            <a:xfrm rot="-1407646" flipH="1">
              <a:off x="6713541" y="4548880"/>
              <a:ext cx="137611" cy="159718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4"/>
            <p:cNvSpPr/>
            <p:nvPr/>
          </p:nvSpPr>
          <p:spPr>
            <a:xfrm rot="-1407646" flipH="1">
              <a:off x="6811735" y="457579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4"/>
            <p:cNvSpPr/>
            <p:nvPr/>
          </p:nvSpPr>
          <p:spPr>
            <a:xfrm rot="-1407646" flipH="1">
              <a:off x="6784437" y="4581464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4"/>
            <p:cNvSpPr/>
            <p:nvPr/>
          </p:nvSpPr>
          <p:spPr>
            <a:xfrm rot="-1407646" flipH="1">
              <a:off x="6785209" y="4568410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4"/>
            <p:cNvSpPr/>
            <p:nvPr/>
          </p:nvSpPr>
          <p:spPr>
            <a:xfrm rot="-1407646" flipH="1">
              <a:off x="6772808" y="4572716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4"/>
            <p:cNvSpPr/>
            <p:nvPr/>
          </p:nvSpPr>
          <p:spPr>
            <a:xfrm rot="-1407646" flipH="1">
              <a:off x="6683653" y="455115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4"/>
            <p:cNvSpPr/>
            <p:nvPr/>
          </p:nvSpPr>
          <p:spPr>
            <a:xfrm rot="-1407646" flipH="1">
              <a:off x="6729849" y="4554552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4"/>
            <p:cNvSpPr/>
            <p:nvPr/>
          </p:nvSpPr>
          <p:spPr>
            <a:xfrm rot="-1407646" flipH="1">
              <a:off x="6723501" y="4566431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4"/>
            <p:cNvSpPr/>
            <p:nvPr/>
          </p:nvSpPr>
          <p:spPr>
            <a:xfrm rot="-1407646" flipH="1">
              <a:off x="6789765" y="4607117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4"/>
            <p:cNvSpPr/>
            <p:nvPr/>
          </p:nvSpPr>
          <p:spPr>
            <a:xfrm rot="-1407646" flipH="1">
              <a:off x="6718352" y="4575055"/>
              <a:ext cx="59711" cy="56723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4"/>
            <p:cNvSpPr/>
            <p:nvPr/>
          </p:nvSpPr>
          <p:spPr>
            <a:xfrm rot="-1407646" flipH="1">
              <a:off x="6692957" y="4575839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4"/>
            <p:cNvSpPr/>
            <p:nvPr/>
          </p:nvSpPr>
          <p:spPr>
            <a:xfrm rot="-1407646" flipH="1">
              <a:off x="6786461" y="4577574"/>
              <a:ext cx="54686" cy="59236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24"/>
          <p:cNvGrpSpPr/>
          <p:nvPr/>
        </p:nvGrpSpPr>
        <p:grpSpPr>
          <a:xfrm rot="-2700000" flipH="1">
            <a:off x="8197859" y="4013951"/>
            <a:ext cx="2136589" cy="1336898"/>
            <a:chOff x="-3149950" y="2982925"/>
            <a:chExt cx="2308675" cy="1444575"/>
          </a:xfrm>
        </p:grpSpPr>
        <p:sp>
          <p:nvSpPr>
            <p:cNvPr id="3353" name="Google Shape;3353;p24"/>
            <p:cNvSpPr/>
            <p:nvPr/>
          </p:nvSpPr>
          <p:spPr>
            <a:xfrm>
              <a:off x="-3149950" y="2982925"/>
              <a:ext cx="2308675" cy="1444575"/>
            </a:xfrm>
            <a:custGeom>
              <a:avLst/>
              <a:gdLst/>
              <a:ahLst/>
              <a:cxnLst/>
              <a:rect l="l" t="t" r="r" b="b"/>
              <a:pathLst>
                <a:path w="92347" h="57783" extrusionOk="0">
                  <a:moveTo>
                    <a:pt x="54998" y="14694"/>
                  </a:moveTo>
                  <a:lnTo>
                    <a:pt x="14077" y="42286"/>
                  </a:lnTo>
                  <a:lnTo>
                    <a:pt x="10919" y="21331"/>
                  </a:lnTo>
                  <a:lnTo>
                    <a:pt x="54998" y="14694"/>
                  </a:lnTo>
                  <a:close/>
                  <a:moveTo>
                    <a:pt x="92346" y="1"/>
                  </a:moveTo>
                  <a:lnTo>
                    <a:pt x="0" y="13877"/>
                  </a:lnTo>
                  <a:lnTo>
                    <a:pt x="6611" y="57782"/>
                  </a:lnTo>
                  <a:lnTo>
                    <a:pt x="9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4"/>
            <p:cNvSpPr/>
            <p:nvPr/>
          </p:nvSpPr>
          <p:spPr>
            <a:xfrm>
              <a:off x="-3110150" y="33509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4"/>
            <p:cNvSpPr/>
            <p:nvPr/>
          </p:nvSpPr>
          <p:spPr>
            <a:xfrm>
              <a:off x="-3063650" y="33439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4"/>
            <p:cNvSpPr/>
            <p:nvPr/>
          </p:nvSpPr>
          <p:spPr>
            <a:xfrm>
              <a:off x="-3014475" y="33362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4"/>
            <p:cNvSpPr/>
            <p:nvPr/>
          </p:nvSpPr>
          <p:spPr>
            <a:xfrm>
              <a:off x="-2967650" y="3329175"/>
              <a:ext cx="6050" cy="41525"/>
            </a:xfrm>
            <a:custGeom>
              <a:avLst/>
              <a:gdLst/>
              <a:ahLst/>
              <a:cxnLst/>
              <a:rect l="l" t="t" r="r" b="b"/>
              <a:pathLst>
                <a:path w="242" h="1661" fill="none" extrusionOk="0">
                  <a:moveTo>
                    <a:pt x="1" y="1"/>
                  </a:moveTo>
                  <a:lnTo>
                    <a:pt x="242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4"/>
            <p:cNvSpPr/>
            <p:nvPr/>
          </p:nvSpPr>
          <p:spPr>
            <a:xfrm>
              <a:off x="-2918800" y="332182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4"/>
            <p:cNvSpPr/>
            <p:nvPr/>
          </p:nvSpPr>
          <p:spPr>
            <a:xfrm>
              <a:off x="-2871950" y="33148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-2822775" y="33071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4"/>
            <p:cNvSpPr/>
            <p:nvPr/>
          </p:nvSpPr>
          <p:spPr>
            <a:xfrm>
              <a:off x="-2776275" y="330007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4"/>
            <p:cNvSpPr/>
            <p:nvPr/>
          </p:nvSpPr>
          <p:spPr>
            <a:xfrm>
              <a:off x="-2727100" y="329272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-2680600" y="32857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-2631425" y="32780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-2584925" y="327097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-2535750" y="32636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2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-2489250" y="32562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-2440075" y="3248900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-2393575" y="324187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-2344400" y="32341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-2297550" y="32271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-2248725" y="32197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-2201875" y="321275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-2152700" y="320507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-2106200" y="31980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-2057025" y="31906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-2010525" y="318365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-1961350" y="31759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-1914850" y="3168925"/>
              <a:ext cx="6400" cy="41525"/>
            </a:xfrm>
            <a:custGeom>
              <a:avLst/>
              <a:gdLst/>
              <a:ahLst/>
              <a:cxnLst/>
              <a:rect l="l" t="t" r="r" b="b"/>
              <a:pathLst>
                <a:path w="256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4"/>
            <p:cNvSpPr/>
            <p:nvPr/>
          </p:nvSpPr>
          <p:spPr>
            <a:xfrm>
              <a:off x="-1865675" y="31615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4"/>
            <p:cNvSpPr/>
            <p:nvPr/>
          </p:nvSpPr>
          <p:spPr>
            <a:xfrm>
              <a:off x="-1819175" y="315422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4"/>
            <p:cNvSpPr/>
            <p:nvPr/>
          </p:nvSpPr>
          <p:spPr>
            <a:xfrm>
              <a:off x="-1769975" y="3146850"/>
              <a:ext cx="13050" cy="85675"/>
            </a:xfrm>
            <a:custGeom>
              <a:avLst/>
              <a:gdLst/>
              <a:ahLst/>
              <a:cxnLst/>
              <a:rect l="l" t="t" r="r" b="b"/>
              <a:pathLst>
                <a:path w="522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4"/>
            <p:cNvSpPr/>
            <p:nvPr/>
          </p:nvSpPr>
          <p:spPr>
            <a:xfrm>
              <a:off x="-1723150" y="3139825"/>
              <a:ext cx="6050" cy="41525"/>
            </a:xfrm>
            <a:custGeom>
              <a:avLst/>
              <a:gdLst/>
              <a:ahLst/>
              <a:cxnLst/>
              <a:rect l="l" t="t" r="r" b="b"/>
              <a:pathLst>
                <a:path w="242" h="1661" fill="none" extrusionOk="0">
                  <a:moveTo>
                    <a:pt x="0" y="1"/>
                  </a:moveTo>
                  <a:lnTo>
                    <a:pt x="241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4"/>
            <p:cNvSpPr/>
            <p:nvPr/>
          </p:nvSpPr>
          <p:spPr>
            <a:xfrm>
              <a:off x="-1674300" y="31321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4"/>
            <p:cNvSpPr/>
            <p:nvPr/>
          </p:nvSpPr>
          <p:spPr>
            <a:xfrm>
              <a:off x="-1627475" y="312510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4"/>
            <p:cNvSpPr/>
            <p:nvPr/>
          </p:nvSpPr>
          <p:spPr>
            <a:xfrm>
              <a:off x="-1578625" y="31177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4"/>
            <p:cNvSpPr/>
            <p:nvPr/>
          </p:nvSpPr>
          <p:spPr>
            <a:xfrm>
              <a:off x="-1531800" y="311072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4"/>
            <p:cNvSpPr/>
            <p:nvPr/>
          </p:nvSpPr>
          <p:spPr>
            <a:xfrm>
              <a:off x="-1482625" y="31030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4"/>
            <p:cNvSpPr/>
            <p:nvPr/>
          </p:nvSpPr>
          <p:spPr>
            <a:xfrm>
              <a:off x="-1436125" y="3096000"/>
              <a:ext cx="6400" cy="41525"/>
            </a:xfrm>
            <a:custGeom>
              <a:avLst/>
              <a:gdLst/>
              <a:ahLst/>
              <a:cxnLst/>
              <a:rect l="l" t="t" r="r" b="b"/>
              <a:pathLst>
                <a:path w="256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4"/>
            <p:cNvSpPr/>
            <p:nvPr/>
          </p:nvSpPr>
          <p:spPr>
            <a:xfrm>
              <a:off x="-1386950" y="30886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4"/>
            <p:cNvSpPr/>
            <p:nvPr/>
          </p:nvSpPr>
          <p:spPr>
            <a:xfrm>
              <a:off x="-1340450" y="308162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4"/>
            <p:cNvSpPr/>
            <p:nvPr/>
          </p:nvSpPr>
          <p:spPr>
            <a:xfrm>
              <a:off x="-1291250" y="3073925"/>
              <a:ext cx="13050" cy="85675"/>
            </a:xfrm>
            <a:custGeom>
              <a:avLst/>
              <a:gdLst/>
              <a:ahLst/>
              <a:cxnLst/>
              <a:rect l="l" t="t" r="r" b="b"/>
              <a:pathLst>
                <a:path w="522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4"/>
            <p:cNvSpPr/>
            <p:nvPr/>
          </p:nvSpPr>
          <p:spPr>
            <a:xfrm>
              <a:off x="-1244750" y="30669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4"/>
            <p:cNvSpPr/>
            <p:nvPr/>
          </p:nvSpPr>
          <p:spPr>
            <a:xfrm>
              <a:off x="-1195575" y="3059550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4"/>
            <p:cNvSpPr/>
            <p:nvPr/>
          </p:nvSpPr>
          <p:spPr>
            <a:xfrm>
              <a:off x="-1149075" y="3052175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5298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 ">
  <p:cSld name="Title and two columns 2 "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" name="Google Shape;3789;p27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3790" name="Google Shape;3790;p27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7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7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7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7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7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7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7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7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7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7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7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7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7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7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7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7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7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7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7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7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7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7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7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7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7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7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7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7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7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7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7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7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7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7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7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7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7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7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7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7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7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7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7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4" name="Google Shape;3834;p27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835" name="Google Shape;3835;p27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7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7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7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7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7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7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7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7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7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7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7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7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7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7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7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7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7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7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7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7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7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7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7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7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7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7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7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7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4" name="Google Shape;3864;p27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865" name="Google Shape;3865;p27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7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7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7"/>
            <p:cNvSpPr/>
            <p:nvPr/>
          </p:nvSpPr>
          <p:spPr>
            <a:xfrm>
              <a:off x="-7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7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0" name="Google Shape;3870;p27"/>
          <p:cNvSpPr txBox="1">
            <a:spLocks noGrp="1"/>
          </p:cNvSpPr>
          <p:nvPr>
            <p:ph type="body" idx="1"/>
          </p:nvPr>
        </p:nvSpPr>
        <p:spPr>
          <a:xfrm>
            <a:off x="713225" y="1169550"/>
            <a:ext cx="3776400" cy="3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871" name="Google Shape;3871;p27"/>
          <p:cNvSpPr txBox="1">
            <a:spLocks noGrp="1"/>
          </p:cNvSpPr>
          <p:nvPr>
            <p:ph type="body" idx="2"/>
          </p:nvPr>
        </p:nvSpPr>
        <p:spPr>
          <a:xfrm>
            <a:off x="4654350" y="1169550"/>
            <a:ext cx="3776400" cy="3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3872" name="Google Shape;3872;p27"/>
          <p:cNvGrpSpPr/>
          <p:nvPr/>
        </p:nvGrpSpPr>
        <p:grpSpPr>
          <a:xfrm>
            <a:off x="6881790" y="3287212"/>
            <a:ext cx="2634746" cy="2190083"/>
            <a:chOff x="6225350" y="3267275"/>
            <a:chExt cx="1234825" cy="1026425"/>
          </a:xfrm>
        </p:grpSpPr>
        <p:sp>
          <p:nvSpPr>
            <p:cNvPr id="3873" name="Google Shape;3873;p27"/>
            <p:cNvSpPr/>
            <p:nvPr/>
          </p:nvSpPr>
          <p:spPr>
            <a:xfrm>
              <a:off x="6601375" y="3931700"/>
              <a:ext cx="406175" cy="362000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6866950" y="3987550"/>
              <a:ext cx="121850" cy="165125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6582575" y="3870575"/>
              <a:ext cx="216550" cy="74725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7083450" y="3840025"/>
              <a:ext cx="315175" cy="343025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7167050" y="3882950"/>
              <a:ext cx="9775" cy="1925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7153700" y="3906700"/>
              <a:ext cx="20100" cy="126875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7284150" y="3982650"/>
              <a:ext cx="82775" cy="55625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7097850" y="3412075"/>
              <a:ext cx="298750" cy="363050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7293075" y="3582850"/>
              <a:ext cx="46650" cy="138975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6225350" y="3912325"/>
              <a:ext cx="322875" cy="369825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7"/>
            <p:cNvSpPr/>
            <p:nvPr/>
          </p:nvSpPr>
          <p:spPr>
            <a:xfrm>
              <a:off x="6455175" y="3926325"/>
              <a:ext cx="80500" cy="122725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7"/>
            <p:cNvSpPr/>
            <p:nvPr/>
          </p:nvSpPr>
          <p:spPr>
            <a:xfrm>
              <a:off x="6478250" y="4110200"/>
              <a:ext cx="50550" cy="133725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6498350" y="4052075"/>
              <a:ext cx="18850" cy="15225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6901956" y="3772319"/>
              <a:ext cx="162266" cy="138972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6979600" y="3676175"/>
              <a:ext cx="7525" cy="6475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6851375" y="3267275"/>
              <a:ext cx="608800" cy="319225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7207875" y="3310200"/>
              <a:ext cx="194450" cy="61600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0" name="Google Shape;3890;p27"/>
          <p:cNvGrpSpPr/>
          <p:nvPr/>
        </p:nvGrpSpPr>
        <p:grpSpPr>
          <a:xfrm rot="-1050617">
            <a:off x="-973622" y="-370577"/>
            <a:ext cx="3159459" cy="1415433"/>
            <a:chOff x="766940" y="-1103382"/>
            <a:chExt cx="2099400" cy="940528"/>
          </a:xfrm>
        </p:grpSpPr>
        <p:sp>
          <p:nvSpPr>
            <p:cNvPr id="3891" name="Google Shape;3891;p27"/>
            <p:cNvSpPr/>
            <p:nvPr/>
          </p:nvSpPr>
          <p:spPr>
            <a:xfrm rot="-283249">
              <a:off x="1390613" y="-838540"/>
              <a:ext cx="531971" cy="404822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7"/>
            <p:cNvSpPr/>
            <p:nvPr/>
          </p:nvSpPr>
          <p:spPr>
            <a:xfrm rot="2026714">
              <a:off x="2625515" y="-535812"/>
              <a:ext cx="202196" cy="200346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7"/>
            <p:cNvSpPr/>
            <p:nvPr/>
          </p:nvSpPr>
          <p:spPr>
            <a:xfrm rot="-1016102">
              <a:off x="856570" y="-921741"/>
              <a:ext cx="538384" cy="695557"/>
            </a:xfrm>
            <a:custGeom>
              <a:avLst/>
              <a:gdLst/>
              <a:ahLst/>
              <a:cxnLst/>
              <a:rect l="l" t="t" r="r" b="b"/>
              <a:pathLst>
                <a:path w="19984" h="25818" extrusionOk="0">
                  <a:moveTo>
                    <a:pt x="6553" y="0"/>
                  </a:moveTo>
                  <a:cubicBezTo>
                    <a:pt x="6270" y="0"/>
                    <a:pt x="5991" y="22"/>
                    <a:pt x="5734" y="114"/>
                  </a:cubicBezTo>
                  <a:cubicBezTo>
                    <a:pt x="4403" y="598"/>
                    <a:pt x="4319" y="2207"/>
                    <a:pt x="4040" y="3356"/>
                  </a:cubicBezTo>
                  <a:cubicBezTo>
                    <a:pt x="3617" y="5134"/>
                    <a:pt x="3012" y="6888"/>
                    <a:pt x="2504" y="8642"/>
                  </a:cubicBezTo>
                  <a:cubicBezTo>
                    <a:pt x="1452" y="12247"/>
                    <a:pt x="387" y="15900"/>
                    <a:pt x="85" y="19650"/>
                  </a:cubicBezTo>
                  <a:cubicBezTo>
                    <a:pt x="0" y="20691"/>
                    <a:pt x="0" y="21828"/>
                    <a:pt x="605" y="22687"/>
                  </a:cubicBezTo>
                  <a:cubicBezTo>
                    <a:pt x="1270" y="23642"/>
                    <a:pt x="2504" y="23993"/>
                    <a:pt x="3641" y="24259"/>
                  </a:cubicBezTo>
                  <a:cubicBezTo>
                    <a:pt x="5540" y="24707"/>
                    <a:pt x="7440" y="25118"/>
                    <a:pt x="9351" y="25469"/>
                  </a:cubicBezTo>
                  <a:cubicBezTo>
                    <a:pt x="10104" y="25608"/>
                    <a:pt x="11175" y="25817"/>
                    <a:pt x="12142" y="25817"/>
                  </a:cubicBezTo>
                  <a:cubicBezTo>
                    <a:pt x="12775" y="25817"/>
                    <a:pt x="13364" y="25727"/>
                    <a:pt x="13790" y="25469"/>
                  </a:cubicBezTo>
                  <a:cubicBezTo>
                    <a:pt x="14613" y="24961"/>
                    <a:pt x="15085" y="24078"/>
                    <a:pt x="15484" y="23219"/>
                  </a:cubicBezTo>
                  <a:cubicBezTo>
                    <a:pt x="17698" y="18525"/>
                    <a:pt x="18206" y="13203"/>
                    <a:pt x="19440" y="8171"/>
                  </a:cubicBezTo>
                  <a:cubicBezTo>
                    <a:pt x="19718" y="7033"/>
                    <a:pt x="19984" y="5800"/>
                    <a:pt x="19500" y="4747"/>
                  </a:cubicBezTo>
                  <a:cubicBezTo>
                    <a:pt x="19065" y="3779"/>
                    <a:pt x="18109" y="3187"/>
                    <a:pt x="17165" y="2703"/>
                  </a:cubicBezTo>
                  <a:cubicBezTo>
                    <a:pt x="13972" y="1058"/>
                    <a:pt x="10415" y="126"/>
                    <a:pt x="6823" y="5"/>
                  </a:cubicBezTo>
                  <a:cubicBezTo>
                    <a:pt x="6733" y="2"/>
                    <a:pt x="6642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7"/>
            <p:cNvSpPr/>
            <p:nvPr/>
          </p:nvSpPr>
          <p:spPr>
            <a:xfrm rot="-1016102">
              <a:off x="950120" y="-867051"/>
              <a:ext cx="331156" cy="200035"/>
            </a:xfrm>
            <a:custGeom>
              <a:avLst/>
              <a:gdLst/>
              <a:ahLst/>
              <a:cxnLst/>
              <a:rect l="l" t="t" r="r" b="b"/>
              <a:pathLst>
                <a:path w="12292" h="7425" extrusionOk="0">
                  <a:moveTo>
                    <a:pt x="1972" y="1"/>
                  </a:moveTo>
                  <a:cubicBezTo>
                    <a:pt x="1470" y="1"/>
                    <a:pt x="1015" y="167"/>
                    <a:pt x="666" y="713"/>
                  </a:cubicBezTo>
                  <a:cubicBezTo>
                    <a:pt x="170" y="1475"/>
                    <a:pt x="182" y="2564"/>
                    <a:pt x="61" y="3435"/>
                  </a:cubicBezTo>
                  <a:cubicBezTo>
                    <a:pt x="25" y="3761"/>
                    <a:pt x="1" y="4100"/>
                    <a:pt x="158" y="4390"/>
                  </a:cubicBezTo>
                  <a:cubicBezTo>
                    <a:pt x="376" y="4789"/>
                    <a:pt x="860" y="4935"/>
                    <a:pt x="1307" y="5043"/>
                  </a:cubicBezTo>
                  <a:cubicBezTo>
                    <a:pt x="4440" y="5818"/>
                    <a:pt x="7573" y="6592"/>
                    <a:pt x="10694" y="7366"/>
                  </a:cubicBezTo>
                  <a:cubicBezTo>
                    <a:pt x="10813" y="7397"/>
                    <a:pt x="10940" y="7425"/>
                    <a:pt x="11061" y="7425"/>
                  </a:cubicBezTo>
                  <a:cubicBezTo>
                    <a:pt x="11176" y="7425"/>
                    <a:pt x="11284" y="7400"/>
                    <a:pt x="11372" y="7330"/>
                  </a:cubicBezTo>
                  <a:cubicBezTo>
                    <a:pt x="11505" y="7221"/>
                    <a:pt x="11553" y="7039"/>
                    <a:pt x="11602" y="6870"/>
                  </a:cubicBezTo>
                  <a:cubicBezTo>
                    <a:pt x="11819" y="5914"/>
                    <a:pt x="12037" y="4959"/>
                    <a:pt x="12243" y="3991"/>
                  </a:cubicBezTo>
                  <a:cubicBezTo>
                    <a:pt x="12267" y="3870"/>
                    <a:pt x="12291" y="3737"/>
                    <a:pt x="12243" y="3628"/>
                  </a:cubicBezTo>
                  <a:cubicBezTo>
                    <a:pt x="12182" y="3495"/>
                    <a:pt x="12049" y="3435"/>
                    <a:pt x="11916" y="3374"/>
                  </a:cubicBezTo>
                  <a:cubicBezTo>
                    <a:pt x="9218" y="2140"/>
                    <a:pt x="6352" y="930"/>
                    <a:pt x="3412" y="253"/>
                  </a:cubicBezTo>
                  <a:cubicBezTo>
                    <a:pt x="2923" y="138"/>
                    <a:pt x="2428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7"/>
            <p:cNvSpPr/>
            <p:nvPr/>
          </p:nvSpPr>
          <p:spPr>
            <a:xfrm rot="-1016102">
              <a:off x="948247" y="-652202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24" y="242"/>
                    <a:pt x="1" y="1185"/>
                    <a:pt x="85" y="1838"/>
                  </a:cubicBezTo>
                  <a:cubicBezTo>
                    <a:pt x="163" y="2376"/>
                    <a:pt x="918" y="2640"/>
                    <a:pt x="1566" y="2640"/>
                  </a:cubicBezTo>
                  <a:cubicBezTo>
                    <a:pt x="1823" y="2640"/>
                    <a:pt x="2064" y="2598"/>
                    <a:pt x="2239" y="2516"/>
                  </a:cubicBezTo>
                  <a:cubicBezTo>
                    <a:pt x="2783" y="2274"/>
                    <a:pt x="2856" y="1258"/>
                    <a:pt x="2735" y="774"/>
                  </a:cubicBezTo>
                  <a:cubicBezTo>
                    <a:pt x="2628" y="317"/>
                    <a:pt x="1888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7"/>
            <p:cNvSpPr/>
            <p:nvPr/>
          </p:nvSpPr>
          <p:spPr>
            <a:xfrm rot="-1016102">
              <a:off x="1038407" y="-655971"/>
              <a:ext cx="76943" cy="71151"/>
            </a:xfrm>
            <a:custGeom>
              <a:avLst/>
              <a:gdLst/>
              <a:ahLst/>
              <a:cxnLst/>
              <a:rect l="l" t="t" r="r" b="b"/>
              <a:pathLst>
                <a:path w="2856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1" y="1179"/>
                    <a:pt x="85" y="1844"/>
                  </a:cubicBezTo>
                  <a:cubicBezTo>
                    <a:pt x="164" y="2382"/>
                    <a:pt x="920" y="2640"/>
                    <a:pt x="1574" y="2640"/>
                  </a:cubicBezTo>
                  <a:cubicBezTo>
                    <a:pt x="1832" y="2640"/>
                    <a:pt x="2073" y="2600"/>
                    <a:pt x="2251" y="2522"/>
                  </a:cubicBezTo>
                  <a:cubicBezTo>
                    <a:pt x="2783" y="2280"/>
                    <a:pt x="2856" y="1264"/>
                    <a:pt x="2735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7"/>
            <p:cNvSpPr/>
            <p:nvPr/>
          </p:nvSpPr>
          <p:spPr>
            <a:xfrm rot="-1016102">
              <a:off x="1128560" y="-659739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24" y="241"/>
                    <a:pt x="1" y="1185"/>
                    <a:pt x="85" y="1838"/>
                  </a:cubicBezTo>
                  <a:cubicBezTo>
                    <a:pt x="163" y="2375"/>
                    <a:pt x="918" y="2639"/>
                    <a:pt x="1571" y="2639"/>
                  </a:cubicBezTo>
                  <a:cubicBezTo>
                    <a:pt x="1829" y="2639"/>
                    <a:pt x="2072" y="2598"/>
                    <a:pt x="2251" y="2515"/>
                  </a:cubicBezTo>
                  <a:cubicBezTo>
                    <a:pt x="2783" y="2273"/>
                    <a:pt x="2856" y="1257"/>
                    <a:pt x="2747" y="773"/>
                  </a:cubicBezTo>
                  <a:cubicBezTo>
                    <a:pt x="2630" y="317"/>
                    <a:pt x="1889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7"/>
            <p:cNvSpPr/>
            <p:nvPr/>
          </p:nvSpPr>
          <p:spPr>
            <a:xfrm rot="-1016328">
              <a:off x="1225199" y="-659978"/>
              <a:ext cx="63567" cy="58380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7"/>
            <p:cNvSpPr/>
            <p:nvPr/>
          </p:nvSpPr>
          <p:spPr>
            <a:xfrm rot="-1016102">
              <a:off x="949032" y="-554493"/>
              <a:ext cx="76943" cy="71016"/>
            </a:xfrm>
            <a:custGeom>
              <a:avLst/>
              <a:gdLst/>
              <a:ahLst/>
              <a:cxnLst/>
              <a:rect l="l" t="t" r="r" b="b"/>
              <a:pathLst>
                <a:path w="2856" h="2636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35"/>
                    <a:pt x="1" y="1179"/>
                    <a:pt x="85" y="1832"/>
                  </a:cubicBezTo>
                  <a:cubicBezTo>
                    <a:pt x="163" y="2375"/>
                    <a:pt x="909" y="2636"/>
                    <a:pt x="1560" y="2636"/>
                  </a:cubicBezTo>
                  <a:cubicBezTo>
                    <a:pt x="1823" y="2636"/>
                    <a:pt x="2070" y="2593"/>
                    <a:pt x="2251" y="2510"/>
                  </a:cubicBezTo>
                  <a:cubicBezTo>
                    <a:pt x="2783" y="2268"/>
                    <a:pt x="2855" y="1264"/>
                    <a:pt x="2734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7"/>
            <p:cNvSpPr/>
            <p:nvPr/>
          </p:nvSpPr>
          <p:spPr>
            <a:xfrm rot="-1016102">
              <a:off x="1039180" y="-558260"/>
              <a:ext cx="76943" cy="70962"/>
            </a:xfrm>
            <a:custGeom>
              <a:avLst/>
              <a:gdLst/>
              <a:ahLst/>
              <a:cxnLst/>
              <a:rect l="l" t="t" r="r" b="b"/>
              <a:pathLst>
                <a:path w="2856" h="2634" extrusionOk="0">
                  <a:moveTo>
                    <a:pt x="1320" y="0"/>
                  </a:moveTo>
                  <a:cubicBezTo>
                    <a:pt x="1181" y="0"/>
                    <a:pt x="1051" y="19"/>
                    <a:pt x="944" y="60"/>
                  </a:cubicBezTo>
                  <a:cubicBezTo>
                    <a:pt x="424" y="241"/>
                    <a:pt x="1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3" y="2594"/>
                    <a:pt x="2251" y="2515"/>
                  </a:cubicBezTo>
                  <a:cubicBezTo>
                    <a:pt x="2783" y="2273"/>
                    <a:pt x="2855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7"/>
            <p:cNvSpPr/>
            <p:nvPr/>
          </p:nvSpPr>
          <p:spPr>
            <a:xfrm rot="-1016102">
              <a:off x="1129349" y="-562105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36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7" y="2640"/>
                  </a:cubicBezTo>
                  <a:cubicBezTo>
                    <a:pt x="1833" y="2640"/>
                    <a:pt x="2073" y="2601"/>
                    <a:pt x="2250" y="2522"/>
                  </a:cubicBezTo>
                  <a:cubicBezTo>
                    <a:pt x="2783" y="2268"/>
                    <a:pt x="2867" y="1264"/>
                    <a:pt x="2746" y="768"/>
                  </a:cubicBezTo>
                  <a:cubicBezTo>
                    <a:pt x="2629" y="317"/>
                    <a:pt x="1874" y="1"/>
                    <a:pt x="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7"/>
            <p:cNvSpPr/>
            <p:nvPr/>
          </p:nvSpPr>
          <p:spPr>
            <a:xfrm rot="-1016102">
              <a:off x="1221366" y="-565260"/>
              <a:ext cx="77266" cy="71043"/>
            </a:xfrm>
            <a:custGeom>
              <a:avLst/>
              <a:gdLst/>
              <a:ahLst/>
              <a:cxnLst/>
              <a:rect l="l" t="t" r="r" b="b"/>
              <a:pathLst>
                <a:path w="2868" h="2637" extrusionOk="0">
                  <a:moveTo>
                    <a:pt x="1304" y="1"/>
                  </a:moveTo>
                  <a:cubicBezTo>
                    <a:pt x="1171" y="1"/>
                    <a:pt x="1047" y="18"/>
                    <a:pt x="944" y="54"/>
                  </a:cubicBezTo>
                  <a:cubicBezTo>
                    <a:pt x="436" y="236"/>
                    <a:pt x="1" y="1179"/>
                    <a:pt x="86" y="1833"/>
                  </a:cubicBezTo>
                  <a:cubicBezTo>
                    <a:pt x="163" y="2376"/>
                    <a:pt x="910" y="2636"/>
                    <a:pt x="1560" y="2636"/>
                  </a:cubicBezTo>
                  <a:cubicBezTo>
                    <a:pt x="1823" y="2636"/>
                    <a:pt x="2070" y="2594"/>
                    <a:pt x="2251" y="2510"/>
                  </a:cubicBezTo>
                  <a:cubicBezTo>
                    <a:pt x="2783" y="2268"/>
                    <a:pt x="2868" y="1264"/>
                    <a:pt x="2747" y="768"/>
                  </a:cubicBezTo>
                  <a:cubicBezTo>
                    <a:pt x="2639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7"/>
            <p:cNvSpPr/>
            <p:nvPr/>
          </p:nvSpPr>
          <p:spPr>
            <a:xfrm rot="-1016102">
              <a:off x="949798" y="-456990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0" y="1179"/>
                    <a:pt x="85" y="1844"/>
                  </a:cubicBezTo>
                  <a:cubicBezTo>
                    <a:pt x="163" y="2382"/>
                    <a:pt x="920" y="2640"/>
                    <a:pt x="1574" y="2640"/>
                  </a:cubicBezTo>
                  <a:cubicBezTo>
                    <a:pt x="1831" y="2640"/>
                    <a:pt x="2073" y="2600"/>
                    <a:pt x="2250" y="2521"/>
                  </a:cubicBezTo>
                  <a:cubicBezTo>
                    <a:pt x="2783" y="2280"/>
                    <a:pt x="2867" y="1263"/>
                    <a:pt x="2746" y="767"/>
                  </a:cubicBezTo>
                  <a:cubicBezTo>
                    <a:pt x="2629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7"/>
            <p:cNvSpPr/>
            <p:nvPr/>
          </p:nvSpPr>
          <p:spPr>
            <a:xfrm rot="-1016102">
              <a:off x="1039958" y="-460759"/>
              <a:ext cx="77266" cy="71178"/>
            </a:xfrm>
            <a:custGeom>
              <a:avLst/>
              <a:gdLst/>
              <a:ahLst/>
              <a:cxnLst/>
              <a:rect l="l" t="t" r="r" b="b"/>
              <a:pathLst>
                <a:path w="2868" h="2642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81"/>
                    <a:pt x="909" y="2641"/>
                    <a:pt x="1560" y="2641"/>
                  </a:cubicBezTo>
                  <a:cubicBezTo>
                    <a:pt x="1822" y="2641"/>
                    <a:pt x="2069" y="2599"/>
                    <a:pt x="2250" y="2515"/>
                  </a:cubicBezTo>
                  <a:cubicBezTo>
                    <a:pt x="2783" y="2273"/>
                    <a:pt x="2867" y="1269"/>
                    <a:pt x="2746" y="773"/>
                  </a:cubicBezTo>
                  <a:cubicBezTo>
                    <a:pt x="2630" y="316"/>
                    <a:pt x="1888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7"/>
            <p:cNvSpPr/>
            <p:nvPr/>
          </p:nvSpPr>
          <p:spPr>
            <a:xfrm rot="-1016102">
              <a:off x="1130103" y="-464553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4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48"/>
                    <a:pt x="0" y="1179"/>
                    <a:pt x="85" y="1845"/>
                  </a:cubicBezTo>
                  <a:cubicBezTo>
                    <a:pt x="163" y="2383"/>
                    <a:pt x="920" y="2641"/>
                    <a:pt x="1574" y="2641"/>
                  </a:cubicBezTo>
                  <a:cubicBezTo>
                    <a:pt x="1831" y="2641"/>
                    <a:pt x="2073" y="2601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7"/>
            <p:cNvSpPr/>
            <p:nvPr/>
          </p:nvSpPr>
          <p:spPr>
            <a:xfrm rot="-1016102">
              <a:off x="1208771" y="-465719"/>
              <a:ext cx="103668" cy="156741"/>
            </a:xfrm>
            <a:custGeom>
              <a:avLst/>
              <a:gdLst/>
              <a:ahLst/>
              <a:cxnLst/>
              <a:rect l="l" t="t" r="r" b="b"/>
              <a:pathLst>
                <a:path w="3848" h="5818" extrusionOk="0">
                  <a:moveTo>
                    <a:pt x="2284" y="1"/>
                  </a:moveTo>
                  <a:cubicBezTo>
                    <a:pt x="2151" y="1"/>
                    <a:pt x="2027" y="18"/>
                    <a:pt x="1924" y="54"/>
                  </a:cubicBezTo>
                  <a:cubicBezTo>
                    <a:pt x="1416" y="248"/>
                    <a:pt x="1" y="4361"/>
                    <a:pt x="85" y="5014"/>
                  </a:cubicBezTo>
                  <a:cubicBezTo>
                    <a:pt x="163" y="5557"/>
                    <a:pt x="910" y="5817"/>
                    <a:pt x="1560" y="5817"/>
                  </a:cubicBezTo>
                  <a:cubicBezTo>
                    <a:pt x="1823" y="5817"/>
                    <a:pt x="2070" y="5775"/>
                    <a:pt x="2251" y="5691"/>
                  </a:cubicBezTo>
                  <a:cubicBezTo>
                    <a:pt x="2783" y="5449"/>
                    <a:pt x="3848" y="1264"/>
                    <a:pt x="3727" y="768"/>
                  </a:cubicBezTo>
                  <a:cubicBezTo>
                    <a:pt x="3619" y="317"/>
                    <a:pt x="2858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7"/>
            <p:cNvSpPr/>
            <p:nvPr/>
          </p:nvSpPr>
          <p:spPr>
            <a:xfrm rot="-1016102">
              <a:off x="950571" y="-359279"/>
              <a:ext cx="77266" cy="70962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4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7"/>
            <p:cNvSpPr/>
            <p:nvPr/>
          </p:nvSpPr>
          <p:spPr>
            <a:xfrm rot="-1016102">
              <a:off x="1040747" y="-363073"/>
              <a:ext cx="77239" cy="71151"/>
            </a:xfrm>
            <a:custGeom>
              <a:avLst/>
              <a:gdLst/>
              <a:ahLst/>
              <a:cxnLst/>
              <a:rect l="l" t="t" r="r" b="b"/>
              <a:pathLst>
                <a:path w="2867" h="2641" extrusionOk="0">
                  <a:moveTo>
                    <a:pt x="1304" y="1"/>
                  </a:moveTo>
                  <a:cubicBezTo>
                    <a:pt x="1170" y="1"/>
                    <a:pt x="1046" y="18"/>
                    <a:pt x="944" y="54"/>
                  </a:cubicBezTo>
                  <a:cubicBezTo>
                    <a:pt x="436" y="248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6" y="2640"/>
                  </a:cubicBezTo>
                  <a:cubicBezTo>
                    <a:pt x="1833" y="2640"/>
                    <a:pt x="2073" y="2600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7"/>
            <p:cNvSpPr/>
            <p:nvPr/>
          </p:nvSpPr>
          <p:spPr>
            <a:xfrm rot="-1016102">
              <a:off x="1130900" y="-366841"/>
              <a:ext cx="77239" cy="71124"/>
            </a:xfrm>
            <a:custGeom>
              <a:avLst/>
              <a:gdLst/>
              <a:ahLst/>
              <a:cxnLst/>
              <a:rect l="l" t="t" r="r" b="b"/>
              <a:pathLst>
                <a:path w="2867" h="2640" extrusionOk="0">
                  <a:moveTo>
                    <a:pt x="1320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35" y="242"/>
                    <a:pt x="0" y="1185"/>
                    <a:pt x="97" y="1838"/>
                  </a:cubicBezTo>
                  <a:cubicBezTo>
                    <a:pt x="166" y="2375"/>
                    <a:pt x="918" y="2640"/>
                    <a:pt x="1570" y="2640"/>
                  </a:cubicBezTo>
                  <a:cubicBezTo>
                    <a:pt x="1829" y="2640"/>
                    <a:pt x="2071" y="2598"/>
                    <a:pt x="2250" y="2516"/>
                  </a:cubicBezTo>
                  <a:cubicBezTo>
                    <a:pt x="2782" y="2274"/>
                    <a:pt x="2867" y="1258"/>
                    <a:pt x="2746" y="774"/>
                  </a:cubicBezTo>
                  <a:cubicBezTo>
                    <a:pt x="2639" y="317"/>
                    <a:pt x="1892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1307354" y="-1103382"/>
              <a:ext cx="284725" cy="252800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1911410" y="-1014065"/>
              <a:ext cx="178175" cy="325525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2132265" y="-985357"/>
              <a:ext cx="259800" cy="366500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7"/>
            <p:cNvSpPr/>
            <p:nvPr/>
          </p:nvSpPr>
          <p:spPr>
            <a:xfrm rot="1266397">
              <a:off x="2427654" y="-851172"/>
              <a:ext cx="253147" cy="349146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7"/>
            <p:cNvSpPr/>
            <p:nvPr/>
          </p:nvSpPr>
          <p:spPr>
            <a:xfrm rot="-283249">
              <a:off x="1694629" y="-615979"/>
              <a:ext cx="25675" cy="1487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7"/>
            <p:cNvSpPr/>
            <p:nvPr/>
          </p:nvSpPr>
          <p:spPr>
            <a:xfrm rot="-283249">
              <a:off x="1739803" y="-683884"/>
              <a:ext cx="24725" cy="16950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7"/>
            <p:cNvSpPr/>
            <p:nvPr/>
          </p:nvSpPr>
          <p:spPr>
            <a:xfrm rot="-283249">
              <a:off x="1799849" y="-756914"/>
              <a:ext cx="19675" cy="17200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7"/>
            <p:cNvSpPr/>
            <p:nvPr/>
          </p:nvSpPr>
          <p:spPr>
            <a:xfrm rot="-283249">
              <a:off x="1840879" y="-824848"/>
              <a:ext cx="21650" cy="19700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7"/>
            <p:cNvSpPr/>
            <p:nvPr/>
          </p:nvSpPr>
          <p:spPr>
            <a:xfrm rot="1351088">
              <a:off x="1873759" y="-589830"/>
              <a:ext cx="515661" cy="25321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7"/>
            <p:cNvSpPr/>
            <p:nvPr/>
          </p:nvSpPr>
          <p:spPr>
            <a:xfrm rot="1351088">
              <a:off x="1876032" y="-461117"/>
              <a:ext cx="12673" cy="21483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7"/>
            <p:cNvSpPr/>
            <p:nvPr/>
          </p:nvSpPr>
          <p:spPr>
            <a:xfrm rot="1351088">
              <a:off x="1944935" y="-437718"/>
              <a:ext cx="14096" cy="22396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7"/>
            <p:cNvSpPr/>
            <p:nvPr/>
          </p:nvSpPr>
          <p:spPr>
            <a:xfrm rot="1351088">
              <a:off x="2028943" y="-405115"/>
              <a:ext cx="12249" cy="25283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7"/>
            <p:cNvSpPr/>
            <p:nvPr/>
          </p:nvSpPr>
          <p:spPr>
            <a:xfrm rot="786892">
              <a:off x="2240392" y="-35897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7"/>
            <p:cNvSpPr/>
            <p:nvPr/>
          </p:nvSpPr>
          <p:spPr>
            <a:xfrm rot="786892">
              <a:off x="2235563" y="-370454"/>
              <a:ext cx="20450" cy="22725"/>
            </a:xfrm>
            <a:custGeom>
              <a:avLst/>
              <a:gdLst/>
              <a:ahLst/>
              <a:cxnLst/>
              <a:rect l="l" t="t" r="r" b="b"/>
              <a:pathLst>
                <a:path w="818" h="909" extrusionOk="0">
                  <a:moveTo>
                    <a:pt x="344" y="0"/>
                  </a:moveTo>
                  <a:cubicBezTo>
                    <a:pt x="148" y="0"/>
                    <a:pt x="1" y="226"/>
                    <a:pt x="165" y="400"/>
                  </a:cubicBezTo>
                  <a:cubicBezTo>
                    <a:pt x="162" y="395"/>
                    <a:pt x="162" y="394"/>
                    <a:pt x="162" y="394"/>
                  </a:cubicBezTo>
                  <a:lnTo>
                    <a:pt x="162" y="394"/>
                  </a:lnTo>
                  <a:cubicBezTo>
                    <a:pt x="163" y="394"/>
                    <a:pt x="175" y="412"/>
                    <a:pt x="178" y="412"/>
                  </a:cubicBezTo>
                  <a:cubicBezTo>
                    <a:pt x="179" y="412"/>
                    <a:pt x="179" y="411"/>
                    <a:pt x="179" y="410"/>
                  </a:cubicBezTo>
                  <a:lnTo>
                    <a:pt x="179" y="410"/>
                  </a:lnTo>
                  <a:cubicBezTo>
                    <a:pt x="183" y="424"/>
                    <a:pt x="189" y="448"/>
                    <a:pt x="189" y="448"/>
                  </a:cubicBezTo>
                  <a:cubicBezTo>
                    <a:pt x="189" y="470"/>
                    <a:pt x="189" y="482"/>
                    <a:pt x="198" y="503"/>
                  </a:cubicBezTo>
                  <a:lnTo>
                    <a:pt x="198" y="503"/>
                  </a:lnTo>
                  <a:cubicBezTo>
                    <a:pt x="194" y="509"/>
                    <a:pt x="185" y="536"/>
                    <a:pt x="177" y="545"/>
                  </a:cubicBezTo>
                  <a:cubicBezTo>
                    <a:pt x="128" y="690"/>
                    <a:pt x="237" y="859"/>
                    <a:pt x="382" y="896"/>
                  </a:cubicBezTo>
                  <a:cubicBezTo>
                    <a:pt x="410" y="904"/>
                    <a:pt x="438" y="908"/>
                    <a:pt x="465" y="908"/>
                  </a:cubicBezTo>
                  <a:cubicBezTo>
                    <a:pt x="592" y="908"/>
                    <a:pt x="705" y="822"/>
                    <a:pt x="745" y="702"/>
                  </a:cubicBezTo>
                  <a:cubicBezTo>
                    <a:pt x="818" y="436"/>
                    <a:pt x="709" y="146"/>
                    <a:pt x="455" y="25"/>
                  </a:cubicBezTo>
                  <a:cubicBezTo>
                    <a:pt x="417" y="8"/>
                    <a:pt x="380" y="0"/>
                    <a:pt x="344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7"/>
            <p:cNvSpPr/>
            <p:nvPr/>
          </p:nvSpPr>
          <p:spPr>
            <a:xfrm rot="1351088">
              <a:off x="2109749" y="-365819"/>
              <a:ext cx="276" cy="50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7"/>
            <p:cNvSpPr/>
            <p:nvPr/>
          </p:nvSpPr>
          <p:spPr>
            <a:xfrm rot="1351088">
              <a:off x="2179835" y="-342766"/>
              <a:ext cx="16452" cy="17853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7"/>
            <p:cNvSpPr/>
            <p:nvPr/>
          </p:nvSpPr>
          <p:spPr>
            <a:xfrm rot="1351088">
              <a:off x="2246381" y="-316464"/>
              <a:ext cx="12631" cy="18851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7"/>
            <p:cNvSpPr/>
            <p:nvPr/>
          </p:nvSpPr>
          <p:spPr>
            <a:xfrm rot="1351088">
              <a:off x="2299365" y="-298212"/>
              <a:ext cx="13119" cy="20634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7"/>
            <p:cNvSpPr/>
            <p:nvPr/>
          </p:nvSpPr>
          <p:spPr>
            <a:xfrm>
              <a:off x="2386882" y="-475176"/>
              <a:ext cx="76550" cy="70775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7"/>
            <p:cNvSpPr/>
            <p:nvPr/>
          </p:nvSpPr>
          <p:spPr>
            <a:xfrm>
              <a:off x="1493325" y="-231825"/>
              <a:ext cx="72600" cy="68900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7"/>
            <p:cNvSpPr/>
            <p:nvPr/>
          </p:nvSpPr>
          <p:spPr>
            <a:xfrm>
              <a:off x="1728423" y="-500550"/>
              <a:ext cx="68675" cy="44325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7"/>
            <p:cNvSpPr/>
            <p:nvPr/>
          </p:nvSpPr>
          <p:spPr>
            <a:xfrm>
              <a:off x="1814825" y="-1032925"/>
              <a:ext cx="58100" cy="41850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2" name="Google Shape;3932;p2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321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3935" name="Google Shape;3935;p2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3936" name="Google Shape;3936;p2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7" name="Google Shape;3967;p2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3968" name="Google Shape;3968;p2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2" name="Google Shape;4012;p28"/>
          <p:cNvGrpSpPr/>
          <p:nvPr/>
        </p:nvGrpSpPr>
        <p:grpSpPr>
          <a:xfrm>
            <a:off x="217699" y="-198137"/>
            <a:ext cx="9043350" cy="5024355"/>
            <a:chOff x="217699" y="-198137"/>
            <a:chExt cx="9043350" cy="5024355"/>
          </a:xfrm>
        </p:grpSpPr>
        <p:sp>
          <p:nvSpPr>
            <p:cNvPr id="4013" name="Google Shape;4013;p28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8"/>
          <p:cNvGrpSpPr/>
          <p:nvPr/>
        </p:nvGrpSpPr>
        <p:grpSpPr>
          <a:xfrm rot="-2850514">
            <a:off x="7678981" y="-290216"/>
            <a:ext cx="2015643" cy="2357460"/>
            <a:chOff x="7723432" y="3235687"/>
            <a:chExt cx="2015584" cy="2357390"/>
          </a:xfrm>
        </p:grpSpPr>
        <p:sp>
          <p:nvSpPr>
            <p:cNvPr id="4018" name="Google Shape;4018;p28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28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4038" name="Google Shape;4038;p28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8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5021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4" name="Google Shape;4054;p29"/>
          <p:cNvGrpSpPr/>
          <p:nvPr/>
        </p:nvGrpSpPr>
        <p:grpSpPr>
          <a:xfrm flipH="1">
            <a:off x="193055" y="3940"/>
            <a:ext cx="8737750" cy="5140319"/>
            <a:chOff x="202630" y="3940"/>
            <a:chExt cx="8737750" cy="5140319"/>
          </a:xfrm>
        </p:grpSpPr>
        <p:sp>
          <p:nvSpPr>
            <p:cNvPr id="4055" name="Google Shape;4055;p29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9" name="Google Shape;4099;p29"/>
          <p:cNvGrpSpPr/>
          <p:nvPr/>
        </p:nvGrpSpPr>
        <p:grpSpPr>
          <a:xfrm flipH="1">
            <a:off x="-10068" y="954"/>
            <a:ext cx="9143997" cy="5020045"/>
            <a:chOff x="-493" y="954"/>
            <a:chExt cx="9143997" cy="5020045"/>
          </a:xfrm>
        </p:grpSpPr>
        <p:sp>
          <p:nvSpPr>
            <p:cNvPr id="4100" name="Google Shape;4100;p2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9"/>
          <p:cNvGrpSpPr/>
          <p:nvPr/>
        </p:nvGrpSpPr>
        <p:grpSpPr>
          <a:xfrm flipH="1">
            <a:off x="-455274" y="-198137"/>
            <a:ext cx="9043350" cy="5024355"/>
            <a:chOff x="217699" y="-198137"/>
            <a:chExt cx="9043350" cy="5024355"/>
          </a:xfrm>
        </p:grpSpPr>
        <p:sp>
          <p:nvSpPr>
            <p:cNvPr id="4132" name="Google Shape;4132;p29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6" name="Google Shape;4136;p29"/>
          <p:cNvSpPr/>
          <p:nvPr/>
        </p:nvSpPr>
        <p:spPr>
          <a:xfrm flipH="1">
            <a:off x="-334450" y="3968775"/>
            <a:ext cx="1830025" cy="2230050"/>
          </a:xfrm>
          <a:custGeom>
            <a:avLst/>
            <a:gdLst/>
            <a:ahLst/>
            <a:cxnLst/>
            <a:rect l="l" t="t" r="r" b="b"/>
            <a:pathLst>
              <a:path w="73201" h="89202" extrusionOk="0">
                <a:moveTo>
                  <a:pt x="58296" y="0"/>
                </a:moveTo>
                <a:lnTo>
                  <a:pt x="0" y="11139"/>
                </a:lnTo>
                <a:lnTo>
                  <a:pt x="14905" y="89201"/>
                </a:lnTo>
                <a:lnTo>
                  <a:pt x="73201" y="78063"/>
                </a:lnTo>
                <a:lnTo>
                  <a:pt x="58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7" name="Google Shape;4137;p29"/>
          <p:cNvSpPr/>
          <p:nvPr/>
        </p:nvSpPr>
        <p:spPr>
          <a:xfrm flipH="1">
            <a:off x="197375" y="4202150"/>
            <a:ext cx="861100" cy="579800"/>
          </a:xfrm>
          <a:custGeom>
            <a:avLst/>
            <a:gdLst/>
            <a:ahLst/>
            <a:cxnLst/>
            <a:rect l="l" t="t" r="r" b="b"/>
            <a:pathLst>
              <a:path w="34444" h="23192" extrusionOk="0">
                <a:moveTo>
                  <a:pt x="31134" y="1"/>
                </a:moveTo>
                <a:lnTo>
                  <a:pt x="0" y="5958"/>
                </a:lnTo>
                <a:lnTo>
                  <a:pt x="3310" y="23191"/>
                </a:lnTo>
                <a:lnTo>
                  <a:pt x="34444" y="17234"/>
                </a:lnTo>
                <a:lnTo>
                  <a:pt x="311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29"/>
          <p:cNvSpPr/>
          <p:nvPr/>
        </p:nvSpPr>
        <p:spPr>
          <a:xfrm flipH="1">
            <a:off x="366275" y="4441975"/>
            <a:ext cx="514175" cy="150925"/>
          </a:xfrm>
          <a:custGeom>
            <a:avLst/>
            <a:gdLst/>
            <a:ahLst/>
            <a:cxnLst/>
            <a:rect l="l" t="t" r="r" b="b"/>
            <a:pathLst>
              <a:path w="20567" h="6037" extrusionOk="0">
                <a:moveTo>
                  <a:pt x="19461" y="1"/>
                </a:moveTo>
                <a:cubicBezTo>
                  <a:pt x="19404" y="1"/>
                  <a:pt x="19347" y="6"/>
                  <a:pt x="19288" y="17"/>
                </a:cubicBezTo>
                <a:lnTo>
                  <a:pt x="800" y="3532"/>
                </a:lnTo>
                <a:cubicBezTo>
                  <a:pt x="320" y="3623"/>
                  <a:pt x="1" y="4103"/>
                  <a:pt x="92" y="4582"/>
                </a:cubicBezTo>
                <a:lnTo>
                  <a:pt x="229" y="5313"/>
                </a:lnTo>
                <a:cubicBezTo>
                  <a:pt x="309" y="5754"/>
                  <a:pt x="689" y="6037"/>
                  <a:pt x="1106" y="6037"/>
                </a:cubicBezTo>
                <a:cubicBezTo>
                  <a:pt x="1163" y="6037"/>
                  <a:pt x="1221" y="6031"/>
                  <a:pt x="1279" y="6020"/>
                </a:cubicBezTo>
                <a:lnTo>
                  <a:pt x="19768" y="2505"/>
                </a:lnTo>
                <a:cubicBezTo>
                  <a:pt x="20247" y="2414"/>
                  <a:pt x="20567" y="1934"/>
                  <a:pt x="20475" y="1455"/>
                </a:cubicBezTo>
                <a:lnTo>
                  <a:pt x="20315" y="702"/>
                </a:lnTo>
                <a:cubicBezTo>
                  <a:pt x="20235" y="281"/>
                  <a:pt x="19873" y="1"/>
                  <a:pt x="194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29"/>
          <p:cNvSpPr/>
          <p:nvPr/>
        </p:nvSpPr>
        <p:spPr>
          <a:xfrm flipH="1">
            <a:off x="975150" y="4219275"/>
            <a:ext cx="520425" cy="1979550"/>
          </a:xfrm>
          <a:custGeom>
            <a:avLst/>
            <a:gdLst/>
            <a:ahLst/>
            <a:cxnLst/>
            <a:rect l="l" t="t" r="r" b="b"/>
            <a:pathLst>
              <a:path w="20817" h="79182" extrusionOk="0">
                <a:moveTo>
                  <a:pt x="5889" y="0"/>
                </a:moveTo>
                <a:lnTo>
                  <a:pt x="0" y="1119"/>
                </a:lnTo>
                <a:lnTo>
                  <a:pt x="14905" y="79181"/>
                </a:lnTo>
                <a:lnTo>
                  <a:pt x="20817" y="78040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0" name="Google Shape;4140;p29"/>
          <p:cNvSpPr/>
          <p:nvPr/>
        </p:nvSpPr>
        <p:spPr>
          <a:xfrm flipH="1">
            <a:off x="1574875" y="4464825"/>
            <a:ext cx="713875" cy="566550"/>
          </a:xfrm>
          <a:custGeom>
            <a:avLst/>
            <a:gdLst/>
            <a:ahLst/>
            <a:cxnLst/>
            <a:rect l="l" t="t" r="r" b="b"/>
            <a:pathLst>
              <a:path w="28555" h="22662" extrusionOk="0">
                <a:moveTo>
                  <a:pt x="6136" y="1"/>
                </a:moveTo>
                <a:cubicBezTo>
                  <a:pt x="5552" y="1"/>
                  <a:pt x="5128" y="113"/>
                  <a:pt x="4907" y="358"/>
                </a:cubicBezTo>
                <a:cubicBezTo>
                  <a:pt x="3994" y="1363"/>
                  <a:pt x="2808" y="3440"/>
                  <a:pt x="1849" y="5585"/>
                </a:cubicBezTo>
                <a:cubicBezTo>
                  <a:pt x="776" y="7982"/>
                  <a:pt x="0" y="10470"/>
                  <a:pt x="251" y="11611"/>
                </a:cubicBezTo>
                <a:cubicBezTo>
                  <a:pt x="411" y="12433"/>
                  <a:pt x="3378" y="14487"/>
                  <a:pt x="7122" y="16610"/>
                </a:cubicBezTo>
                <a:cubicBezTo>
                  <a:pt x="12390" y="19571"/>
                  <a:pt x="19246" y="22662"/>
                  <a:pt x="22177" y="22662"/>
                </a:cubicBezTo>
                <a:cubicBezTo>
                  <a:pt x="22725" y="22662"/>
                  <a:pt x="23136" y="22554"/>
                  <a:pt x="23373" y="22316"/>
                </a:cubicBezTo>
                <a:cubicBezTo>
                  <a:pt x="24172" y="21540"/>
                  <a:pt x="24994" y="20445"/>
                  <a:pt x="25724" y="19212"/>
                </a:cubicBezTo>
                <a:cubicBezTo>
                  <a:pt x="27322" y="16610"/>
                  <a:pt x="28555" y="13437"/>
                  <a:pt x="28486" y="11246"/>
                </a:cubicBezTo>
                <a:cubicBezTo>
                  <a:pt x="28440" y="9238"/>
                  <a:pt x="20018" y="4558"/>
                  <a:pt x="13239" y="1911"/>
                </a:cubicBezTo>
                <a:cubicBezTo>
                  <a:pt x="10297" y="770"/>
                  <a:pt x="7667" y="1"/>
                  <a:pt x="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29"/>
          <p:cNvSpPr/>
          <p:nvPr/>
        </p:nvSpPr>
        <p:spPr>
          <a:xfrm flipH="1">
            <a:off x="1574875" y="4512575"/>
            <a:ext cx="535850" cy="518800"/>
          </a:xfrm>
          <a:custGeom>
            <a:avLst/>
            <a:gdLst/>
            <a:ahLst/>
            <a:cxnLst/>
            <a:rect l="l" t="t" r="r" b="b"/>
            <a:pathLst>
              <a:path w="21434" h="20752" extrusionOk="0">
                <a:moveTo>
                  <a:pt x="6118" y="1"/>
                </a:moveTo>
                <a:lnTo>
                  <a:pt x="1" y="14700"/>
                </a:lnTo>
                <a:cubicBezTo>
                  <a:pt x="5269" y="17661"/>
                  <a:pt x="12125" y="20752"/>
                  <a:pt x="15056" y="20752"/>
                </a:cubicBezTo>
                <a:cubicBezTo>
                  <a:pt x="15604" y="20752"/>
                  <a:pt x="16015" y="20644"/>
                  <a:pt x="16252" y="20406"/>
                </a:cubicBezTo>
                <a:cubicBezTo>
                  <a:pt x="17051" y="19630"/>
                  <a:pt x="17873" y="18535"/>
                  <a:pt x="18603" y="17302"/>
                </a:cubicBezTo>
                <a:cubicBezTo>
                  <a:pt x="20201" y="14700"/>
                  <a:pt x="21434" y="11527"/>
                  <a:pt x="21365" y="9336"/>
                </a:cubicBezTo>
                <a:cubicBezTo>
                  <a:pt x="21319" y="7328"/>
                  <a:pt x="12897" y="2648"/>
                  <a:pt x="61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2" name="Google Shape;4142;p29"/>
          <p:cNvSpPr/>
          <p:nvPr/>
        </p:nvSpPr>
        <p:spPr>
          <a:xfrm flipH="1">
            <a:off x="-107925" y="3197775"/>
            <a:ext cx="796150" cy="698825"/>
          </a:xfrm>
          <a:custGeom>
            <a:avLst/>
            <a:gdLst/>
            <a:ahLst/>
            <a:cxnLst/>
            <a:rect l="l" t="t" r="r" b="b"/>
            <a:pathLst>
              <a:path w="31846" h="27953" extrusionOk="0">
                <a:moveTo>
                  <a:pt x="20201" y="1"/>
                </a:moveTo>
                <a:cubicBezTo>
                  <a:pt x="16155" y="1"/>
                  <a:pt x="12587" y="3641"/>
                  <a:pt x="11211" y="4135"/>
                </a:cubicBezTo>
                <a:cubicBezTo>
                  <a:pt x="9317" y="4819"/>
                  <a:pt x="1214" y="5207"/>
                  <a:pt x="278" y="12671"/>
                </a:cubicBezTo>
                <a:cubicBezTo>
                  <a:pt x="255" y="12991"/>
                  <a:pt x="209" y="13310"/>
                  <a:pt x="209" y="13653"/>
                </a:cubicBezTo>
                <a:cubicBezTo>
                  <a:pt x="0" y="19455"/>
                  <a:pt x="4833" y="27953"/>
                  <a:pt x="13638" y="27953"/>
                </a:cubicBezTo>
                <a:cubicBezTo>
                  <a:pt x="15397" y="27953"/>
                  <a:pt x="17315" y="27614"/>
                  <a:pt x="19383" y="26846"/>
                </a:cubicBezTo>
                <a:cubicBezTo>
                  <a:pt x="31845" y="22212"/>
                  <a:pt x="31412" y="8768"/>
                  <a:pt x="25500" y="2537"/>
                </a:cubicBezTo>
                <a:cubicBezTo>
                  <a:pt x="24952" y="1966"/>
                  <a:pt x="24404" y="1487"/>
                  <a:pt x="23856" y="1122"/>
                </a:cubicBezTo>
                <a:cubicBezTo>
                  <a:pt x="22626" y="317"/>
                  <a:pt x="21392" y="1"/>
                  <a:pt x="20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29"/>
          <p:cNvSpPr/>
          <p:nvPr/>
        </p:nvSpPr>
        <p:spPr>
          <a:xfrm flipH="1">
            <a:off x="418775" y="3435700"/>
            <a:ext cx="166075" cy="219275"/>
          </a:xfrm>
          <a:custGeom>
            <a:avLst/>
            <a:gdLst/>
            <a:ahLst/>
            <a:cxnLst/>
            <a:rect l="l" t="t" r="r" b="b"/>
            <a:pathLst>
              <a:path w="6643" h="8771" extrusionOk="0">
                <a:moveTo>
                  <a:pt x="3168" y="1"/>
                </a:moveTo>
                <a:cubicBezTo>
                  <a:pt x="2559" y="1"/>
                  <a:pt x="1958" y="310"/>
                  <a:pt x="1461" y="1077"/>
                </a:cubicBezTo>
                <a:cubicBezTo>
                  <a:pt x="0" y="3314"/>
                  <a:pt x="640" y="6806"/>
                  <a:pt x="2785" y="8336"/>
                </a:cubicBezTo>
                <a:cubicBezTo>
                  <a:pt x="3110" y="8574"/>
                  <a:pt x="3497" y="8771"/>
                  <a:pt x="3886" y="8771"/>
                </a:cubicBezTo>
                <a:cubicBezTo>
                  <a:pt x="3907" y="8771"/>
                  <a:pt x="3928" y="8770"/>
                  <a:pt x="3949" y="8769"/>
                </a:cubicBezTo>
                <a:cubicBezTo>
                  <a:pt x="4223" y="8746"/>
                  <a:pt x="4474" y="8632"/>
                  <a:pt x="4680" y="8495"/>
                </a:cubicBezTo>
                <a:cubicBezTo>
                  <a:pt x="5570" y="7948"/>
                  <a:pt x="6163" y="7012"/>
                  <a:pt x="6392" y="6007"/>
                </a:cubicBezTo>
                <a:cubicBezTo>
                  <a:pt x="6643" y="5003"/>
                  <a:pt x="6551" y="3930"/>
                  <a:pt x="6277" y="2949"/>
                </a:cubicBezTo>
                <a:cubicBezTo>
                  <a:pt x="5900" y="1518"/>
                  <a:pt x="4515" y="1"/>
                  <a:pt x="3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4" name="Google Shape;4144;p29"/>
          <p:cNvSpPr/>
          <p:nvPr/>
        </p:nvSpPr>
        <p:spPr>
          <a:xfrm flipH="1">
            <a:off x="370275" y="3079725"/>
            <a:ext cx="193475" cy="280775"/>
          </a:xfrm>
          <a:custGeom>
            <a:avLst/>
            <a:gdLst/>
            <a:ahLst/>
            <a:cxnLst/>
            <a:rect l="l" t="t" r="r" b="b"/>
            <a:pathLst>
              <a:path w="7739" h="11231" extrusionOk="0">
                <a:moveTo>
                  <a:pt x="5137" y="0"/>
                </a:moveTo>
                <a:lnTo>
                  <a:pt x="5137" y="0"/>
                </a:lnTo>
                <a:cubicBezTo>
                  <a:pt x="1" y="5341"/>
                  <a:pt x="6780" y="11230"/>
                  <a:pt x="6780" y="11230"/>
                </a:cubicBezTo>
                <a:lnTo>
                  <a:pt x="6780" y="11230"/>
                </a:lnTo>
                <a:cubicBezTo>
                  <a:pt x="5228" y="4839"/>
                  <a:pt x="7739" y="1735"/>
                  <a:pt x="7739" y="1735"/>
                </a:cubicBezTo>
                <a:cubicBezTo>
                  <a:pt x="7739" y="1735"/>
                  <a:pt x="7122" y="936"/>
                  <a:pt x="5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29"/>
          <p:cNvSpPr/>
          <p:nvPr/>
        </p:nvSpPr>
        <p:spPr>
          <a:xfrm flipH="1">
            <a:off x="492375" y="3059750"/>
            <a:ext cx="166650" cy="146875"/>
          </a:xfrm>
          <a:custGeom>
            <a:avLst/>
            <a:gdLst/>
            <a:ahLst/>
            <a:cxnLst/>
            <a:rect l="l" t="t" r="r" b="b"/>
            <a:pathLst>
              <a:path w="6666" h="5875" extrusionOk="0">
                <a:moveTo>
                  <a:pt x="0" y="0"/>
                </a:moveTo>
                <a:lnTo>
                  <a:pt x="0" y="0"/>
                </a:lnTo>
                <a:cubicBezTo>
                  <a:pt x="1233" y="5053"/>
                  <a:pt x="3577" y="5875"/>
                  <a:pt x="4972" y="5875"/>
                </a:cubicBezTo>
                <a:cubicBezTo>
                  <a:pt x="5643" y="5875"/>
                  <a:pt x="6094" y="5684"/>
                  <a:pt x="6094" y="5684"/>
                </a:cubicBezTo>
                <a:cubicBezTo>
                  <a:pt x="6094" y="5684"/>
                  <a:pt x="6665" y="59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6" name="Google Shape;4146;p29"/>
          <p:cNvSpPr/>
          <p:nvPr/>
        </p:nvSpPr>
        <p:spPr>
          <a:xfrm flipH="1">
            <a:off x="-107925" y="3225800"/>
            <a:ext cx="796150" cy="670800"/>
          </a:xfrm>
          <a:custGeom>
            <a:avLst/>
            <a:gdLst/>
            <a:ahLst/>
            <a:cxnLst/>
            <a:rect l="l" t="t" r="r" b="b"/>
            <a:pathLst>
              <a:path w="31846" h="26832" extrusionOk="0">
                <a:moveTo>
                  <a:pt x="23856" y="1"/>
                </a:moveTo>
                <a:cubicBezTo>
                  <a:pt x="23263" y="2580"/>
                  <a:pt x="23697" y="5502"/>
                  <a:pt x="23514" y="8218"/>
                </a:cubicBezTo>
                <a:cubicBezTo>
                  <a:pt x="23309" y="11345"/>
                  <a:pt x="22213" y="14403"/>
                  <a:pt x="20410" y="16960"/>
                </a:cubicBezTo>
                <a:cubicBezTo>
                  <a:pt x="19771" y="17896"/>
                  <a:pt x="18926" y="18809"/>
                  <a:pt x="17831" y="19060"/>
                </a:cubicBezTo>
                <a:cubicBezTo>
                  <a:pt x="17620" y="19105"/>
                  <a:pt x="17410" y="19125"/>
                  <a:pt x="17200" y="19125"/>
                </a:cubicBezTo>
                <a:cubicBezTo>
                  <a:pt x="15698" y="19125"/>
                  <a:pt x="14206" y="18100"/>
                  <a:pt x="12688" y="18100"/>
                </a:cubicBezTo>
                <a:cubicBezTo>
                  <a:pt x="12508" y="18100"/>
                  <a:pt x="12328" y="18114"/>
                  <a:pt x="12147" y="18147"/>
                </a:cubicBezTo>
                <a:cubicBezTo>
                  <a:pt x="11303" y="18284"/>
                  <a:pt x="10572" y="18831"/>
                  <a:pt x="9728" y="19083"/>
                </a:cubicBezTo>
                <a:cubicBezTo>
                  <a:pt x="9367" y="19188"/>
                  <a:pt x="9006" y="19236"/>
                  <a:pt x="8647" y="19236"/>
                </a:cubicBezTo>
                <a:cubicBezTo>
                  <a:pt x="6819" y="19236"/>
                  <a:pt x="5041" y="17987"/>
                  <a:pt x="3725" y="16595"/>
                </a:cubicBezTo>
                <a:cubicBezTo>
                  <a:pt x="2309" y="15111"/>
                  <a:pt x="1145" y="13399"/>
                  <a:pt x="278" y="11550"/>
                </a:cubicBezTo>
                <a:cubicBezTo>
                  <a:pt x="255" y="11870"/>
                  <a:pt x="209" y="12189"/>
                  <a:pt x="209" y="12532"/>
                </a:cubicBezTo>
                <a:cubicBezTo>
                  <a:pt x="0" y="18334"/>
                  <a:pt x="4833" y="26832"/>
                  <a:pt x="13638" y="26832"/>
                </a:cubicBezTo>
                <a:cubicBezTo>
                  <a:pt x="15397" y="26832"/>
                  <a:pt x="17315" y="26493"/>
                  <a:pt x="19383" y="25725"/>
                </a:cubicBezTo>
                <a:cubicBezTo>
                  <a:pt x="31845" y="21091"/>
                  <a:pt x="31412" y="7647"/>
                  <a:pt x="25500" y="1416"/>
                </a:cubicBezTo>
                <a:cubicBezTo>
                  <a:pt x="24952" y="845"/>
                  <a:pt x="24404" y="366"/>
                  <a:pt x="23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7" name="Google Shape;4147;p29"/>
          <p:cNvSpPr/>
          <p:nvPr/>
        </p:nvSpPr>
        <p:spPr>
          <a:xfrm>
            <a:off x="-86250" y="790925"/>
            <a:ext cx="434850" cy="555825"/>
          </a:xfrm>
          <a:custGeom>
            <a:avLst/>
            <a:gdLst/>
            <a:ahLst/>
            <a:cxnLst/>
            <a:rect l="l" t="t" r="r" b="b"/>
            <a:pathLst>
              <a:path w="17394" h="22233" extrusionOk="0">
                <a:moveTo>
                  <a:pt x="17394" y="0"/>
                </a:moveTo>
                <a:lnTo>
                  <a:pt x="1" y="15042"/>
                </a:lnTo>
                <a:lnTo>
                  <a:pt x="457" y="22232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8" name="Google Shape;4148;p29"/>
          <p:cNvSpPr/>
          <p:nvPr/>
        </p:nvSpPr>
        <p:spPr>
          <a:xfrm>
            <a:off x="-74825" y="790925"/>
            <a:ext cx="423425" cy="555825"/>
          </a:xfrm>
          <a:custGeom>
            <a:avLst/>
            <a:gdLst/>
            <a:ahLst/>
            <a:cxnLst/>
            <a:rect l="l" t="t" r="r" b="b"/>
            <a:pathLst>
              <a:path w="16937" h="22233" extrusionOk="0">
                <a:moveTo>
                  <a:pt x="16937" y="0"/>
                </a:moveTo>
                <a:lnTo>
                  <a:pt x="2557" y="16138"/>
                </a:lnTo>
                <a:lnTo>
                  <a:pt x="0" y="22232"/>
                </a:lnTo>
                <a:lnTo>
                  <a:pt x="16937" y="0"/>
                </a:lnTo>
                <a:close/>
              </a:path>
            </a:pathLst>
          </a:custGeom>
          <a:solidFill>
            <a:srgbClr val="D0D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29"/>
          <p:cNvSpPr/>
          <p:nvPr/>
        </p:nvSpPr>
        <p:spPr>
          <a:xfrm>
            <a:off x="-299075" y="790925"/>
            <a:ext cx="647675" cy="482775"/>
          </a:xfrm>
          <a:custGeom>
            <a:avLst/>
            <a:gdLst/>
            <a:ahLst/>
            <a:cxnLst/>
            <a:rect l="l" t="t" r="r" b="b"/>
            <a:pathLst>
              <a:path w="25907" h="19311" extrusionOk="0">
                <a:moveTo>
                  <a:pt x="25907" y="0"/>
                </a:moveTo>
                <a:lnTo>
                  <a:pt x="0" y="11938"/>
                </a:lnTo>
                <a:lnTo>
                  <a:pt x="20315" y="1931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29"/>
          <p:cNvSpPr/>
          <p:nvPr/>
        </p:nvSpPr>
        <p:spPr>
          <a:xfrm>
            <a:off x="-86250" y="790925"/>
            <a:ext cx="434850" cy="403450"/>
          </a:xfrm>
          <a:custGeom>
            <a:avLst/>
            <a:gdLst/>
            <a:ahLst/>
            <a:cxnLst/>
            <a:rect l="l" t="t" r="r" b="b"/>
            <a:pathLst>
              <a:path w="17394" h="16138" extrusionOk="0">
                <a:moveTo>
                  <a:pt x="17394" y="0"/>
                </a:moveTo>
                <a:lnTo>
                  <a:pt x="1" y="15042"/>
                </a:lnTo>
                <a:lnTo>
                  <a:pt x="3014" y="16138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29"/>
          <p:cNvSpPr/>
          <p:nvPr/>
        </p:nvSpPr>
        <p:spPr>
          <a:xfrm>
            <a:off x="-246575" y="1357775"/>
            <a:ext cx="363500" cy="1464625"/>
          </a:xfrm>
          <a:custGeom>
            <a:avLst/>
            <a:gdLst/>
            <a:ahLst/>
            <a:cxnLst/>
            <a:rect l="l" t="t" r="r" b="b"/>
            <a:pathLst>
              <a:path w="14540" h="58585" extrusionOk="0">
                <a:moveTo>
                  <a:pt x="2400" y="0"/>
                </a:moveTo>
                <a:cubicBezTo>
                  <a:pt x="2134" y="0"/>
                  <a:pt x="1904" y="171"/>
                  <a:pt x="1826" y="425"/>
                </a:cubicBezTo>
                <a:cubicBezTo>
                  <a:pt x="1643" y="1065"/>
                  <a:pt x="1506" y="1726"/>
                  <a:pt x="1415" y="2366"/>
                </a:cubicBezTo>
                <a:cubicBezTo>
                  <a:pt x="1370" y="2662"/>
                  <a:pt x="1575" y="2959"/>
                  <a:pt x="1895" y="3005"/>
                </a:cubicBezTo>
                <a:lnTo>
                  <a:pt x="1986" y="3005"/>
                </a:lnTo>
                <a:cubicBezTo>
                  <a:pt x="2260" y="3005"/>
                  <a:pt x="2511" y="2799"/>
                  <a:pt x="2534" y="2525"/>
                </a:cubicBezTo>
                <a:cubicBezTo>
                  <a:pt x="2625" y="1932"/>
                  <a:pt x="2762" y="1338"/>
                  <a:pt x="2922" y="722"/>
                </a:cubicBezTo>
                <a:cubicBezTo>
                  <a:pt x="3013" y="425"/>
                  <a:pt x="2830" y="106"/>
                  <a:pt x="2534" y="15"/>
                </a:cubicBezTo>
                <a:cubicBezTo>
                  <a:pt x="2488" y="5"/>
                  <a:pt x="2443" y="0"/>
                  <a:pt x="2400" y="0"/>
                </a:cubicBezTo>
                <a:close/>
                <a:moveTo>
                  <a:pt x="1890" y="5286"/>
                </a:moveTo>
                <a:cubicBezTo>
                  <a:pt x="1876" y="5286"/>
                  <a:pt x="1863" y="5286"/>
                  <a:pt x="1849" y="5287"/>
                </a:cubicBezTo>
                <a:cubicBezTo>
                  <a:pt x="1529" y="5333"/>
                  <a:pt x="1301" y="5607"/>
                  <a:pt x="1347" y="5926"/>
                </a:cubicBezTo>
                <a:cubicBezTo>
                  <a:pt x="1415" y="6588"/>
                  <a:pt x="1552" y="7250"/>
                  <a:pt x="1735" y="7889"/>
                </a:cubicBezTo>
                <a:cubicBezTo>
                  <a:pt x="1803" y="8140"/>
                  <a:pt x="2031" y="8300"/>
                  <a:pt x="2283" y="8300"/>
                </a:cubicBezTo>
                <a:cubicBezTo>
                  <a:pt x="2328" y="8300"/>
                  <a:pt x="2397" y="8300"/>
                  <a:pt x="2442" y="8277"/>
                </a:cubicBezTo>
                <a:cubicBezTo>
                  <a:pt x="2739" y="8186"/>
                  <a:pt x="2922" y="7866"/>
                  <a:pt x="2830" y="7570"/>
                </a:cubicBezTo>
                <a:cubicBezTo>
                  <a:pt x="2671" y="6999"/>
                  <a:pt x="2534" y="6406"/>
                  <a:pt x="2465" y="5789"/>
                </a:cubicBezTo>
                <a:cubicBezTo>
                  <a:pt x="2443" y="5506"/>
                  <a:pt x="2172" y="5286"/>
                  <a:pt x="1890" y="5286"/>
                </a:cubicBezTo>
                <a:close/>
                <a:moveTo>
                  <a:pt x="3739" y="10252"/>
                </a:moveTo>
                <a:cubicBezTo>
                  <a:pt x="3629" y="10252"/>
                  <a:pt x="3518" y="10286"/>
                  <a:pt x="3424" y="10354"/>
                </a:cubicBezTo>
                <a:cubicBezTo>
                  <a:pt x="3150" y="10537"/>
                  <a:pt x="3081" y="10879"/>
                  <a:pt x="3264" y="11153"/>
                </a:cubicBezTo>
                <a:cubicBezTo>
                  <a:pt x="3469" y="11450"/>
                  <a:pt x="3675" y="11747"/>
                  <a:pt x="3926" y="12043"/>
                </a:cubicBezTo>
                <a:cubicBezTo>
                  <a:pt x="4086" y="12249"/>
                  <a:pt x="4268" y="12477"/>
                  <a:pt x="4428" y="12705"/>
                </a:cubicBezTo>
                <a:cubicBezTo>
                  <a:pt x="4542" y="12842"/>
                  <a:pt x="4725" y="12911"/>
                  <a:pt x="4885" y="12911"/>
                </a:cubicBezTo>
                <a:cubicBezTo>
                  <a:pt x="4999" y="12911"/>
                  <a:pt x="5136" y="12888"/>
                  <a:pt x="5227" y="12797"/>
                </a:cubicBezTo>
                <a:cubicBezTo>
                  <a:pt x="5478" y="12614"/>
                  <a:pt x="5524" y="12249"/>
                  <a:pt x="5341" y="11998"/>
                </a:cubicBezTo>
                <a:cubicBezTo>
                  <a:pt x="5159" y="11770"/>
                  <a:pt x="4976" y="11541"/>
                  <a:pt x="4816" y="11336"/>
                </a:cubicBezTo>
                <a:cubicBezTo>
                  <a:pt x="4588" y="11062"/>
                  <a:pt x="4405" y="10788"/>
                  <a:pt x="4200" y="10514"/>
                </a:cubicBezTo>
                <a:cubicBezTo>
                  <a:pt x="4100" y="10343"/>
                  <a:pt x="3921" y="10252"/>
                  <a:pt x="3739" y="10252"/>
                </a:cubicBezTo>
                <a:close/>
                <a:moveTo>
                  <a:pt x="6890" y="14566"/>
                </a:moveTo>
                <a:cubicBezTo>
                  <a:pt x="6779" y="14566"/>
                  <a:pt x="6668" y="14600"/>
                  <a:pt x="6574" y="14668"/>
                </a:cubicBezTo>
                <a:cubicBezTo>
                  <a:pt x="6300" y="14828"/>
                  <a:pt x="6231" y="15193"/>
                  <a:pt x="6414" y="15444"/>
                </a:cubicBezTo>
                <a:cubicBezTo>
                  <a:pt x="6756" y="15969"/>
                  <a:pt x="7099" y="16517"/>
                  <a:pt x="7418" y="17042"/>
                </a:cubicBezTo>
                <a:cubicBezTo>
                  <a:pt x="7532" y="17225"/>
                  <a:pt x="7715" y="17316"/>
                  <a:pt x="7920" y="17316"/>
                </a:cubicBezTo>
                <a:cubicBezTo>
                  <a:pt x="8012" y="17316"/>
                  <a:pt x="8103" y="17293"/>
                  <a:pt x="8217" y="17225"/>
                </a:cubicBezTo>
                <a:cubicBezTo>
                  <a:pt x="8468" y="17065"/>
                  <a:pt x="8560" y="16723"/>
                  <a:pt x="8400" y="16449"/>
                </a:cubicBezTo>
                <a:cubicBezTo>
                  <a:pt x="8057" y="15901"/>
                  <a:pt x="7715" y="15353"/>
                  <a:pt x="7373" y="14828"/>
                </a:cubicBezTo>
                <a:cubicBezTo>
                  <a:pt x="7259" y="14657"/>
                  <a:pt x="7074" y="14566"/>
                  <a:pt x="6890" y="14566"/>
                </a:cubicBezTo>
                <a:close/>
                <a:moveTo>
                  <a:pt x="9574" y="19175"/>
                </a:moveTo>
                <a:cubicBezTo>
                  <a:pt x="9487" y="19175"/>
                  <a:pt x="9398" y="19194"/>
                  <a:pt x="9313" y="19233"/>
                </a:cubicBezTo>
                <a:cubicBezTo>
                  <a:pt x="9039" y="19393"/>
                  <a:pt x="8925" y="19736"/>
                  <a:pt x="9062" y="20009"/>
                </a:cubicBezTo>
                <a:cubicBezTo>
                  <a:pt x="9358" y="20557"/>
                  <a:pt x="9632" y="21128"/>
                  <a:pt x="9883" y="21699"/>
                </a:cubicBezTo>
                <a:cubicBezTo>
                  <a:pt x="9975" y="21904"/>
                  <a:pt x="10180" y="22041"/>
                  <a:pt x="10408" y="22041"/>
                </a:cubicBezTo>
                <a:cubicBezTo>
                  <a:pt x="10477" y="22041"/>
                  <a:pt x="10568" y="22018"/>
                  <a:pt x="10637" y="21995"/>
                </a:cubicBezTo>
                <a:cubicBezTo>
                  <a:pt x="10933" y="21858"/>
                  <a:pt x="11047" y="21516"/>
                  <a:pt x="10933" y="21242"/>
                </a:cubicBezTo>
                <a:cubicBezTo>
                  <a:pt x="10659" y="20649"/>
                  <a:pt x="10386" y="20055"/>
                  <a:pt x="10089" y="19485"/>
                </a:cubicBezTo>
                <a:cubicBezTo>
                  <a:pt x="9991" y="19289"/>
                  <a:pt x="9790" y="19175"/>
                  <a:pt x="9574" y="19175"/>
                </a:cubicBezTo>
                <a:close/>
                <a:moveTo>
                  <a:pt x="11704" y="24081"/>
                </a:moveTo>
                <a:cubicBezTo>
                  <a:pt x="11637" y="24081"/>
                  <a:pt x="11569" y="24093"/>
                  <a:pt x="11504" y="24118"/>
                </a:cubicBezTo>
                <a:cubicBezTo>
                  <a:pt x="11207" y="24209"/>
                  <a:pt x="11047" y="24552"/>
                  <a:pt x="11162" y="24848"/>
                </a:cubicBezTo>
                <a:cubicBezTo>
                  <a:pt x="11390" y="25442"/>
                  <a:pt x="11572" y="26035"/>
                  <a:pt x="11755" y="26629"/>
                </a:cubicBezTo>
                <a:cubicBezTo>
                  <a:pt x="11846" y="26880"/>
                  <a:pt x="12052" y="27017"/>
                  <a:pt x="12303" y="27017"/>
                </a:cubicBezTo>
                <a:cubicBezTo>
                  <a:pt x="12371" y="27017"/>
                  <a:pt x="12417" y="27017"/>
                  <a:pt x="12485" y="26994"/>
                </a:cubicBezTo>
                <a:cubicBezTo>
                  <a:pt x="12782" y="26903"/>
                  <a:pt x="12942" y="26583"/>
                  <a:pt x="12851" y="26286"/>
                </a:cubicBezTo>
                <a:cubicBezTo>
                  <a:pt x="12668" y="25670"/>
                  <a:pt x="12463" y="25054"/>
                  <a:pt x="12234" y="24460"/>
                </a:cubicBezTo>
                <a:cubicBezTo>
                  <a:pt x="12163" y="24229"/>
                  <a:pt x="11939" y="24081"/>
                  <a:pt x="11704" y="24081"/>
                </a:cubicBezTo>
                <a:close/>
                <a:moveTo>
                  <a:pt x="13189" y="29217"/>
                </a:moveTo>
                <a:cubicBezTo>
                  <a:pt x="13146" y="29217"/>
                  <a:pt x="13101" y="29221"/>
                  <a:pt x="13056" y="29231"/>
                </a:cubicBezTo>
                <a:cubicBezTo>
                  <a:pt x="12737" y="29277"/>
                  <a:pt x="12554" y="29596"/>
                  <a:pt x="12622" y="29893"/>
                </a:cubicBezTo>
                <a:cubicBezTo>
                  <a:pt x="12759" y="30509"/>
                  <a:pt x="12874" y="31125"/>
                  <a:pt x="12965" y="31742"/>
                </a:cubicBezTo>
                <a:cubicBezTo>
                  <a:pt x="13010" y="32016"/>
                  <a:pt x="13262" y="32221"/>
                  <a:pt x="13535" y="32221"/>
                </a:cubicBezTo>
                <a:lnTo>
                  <a:pt x="13627" y="32221"/>
                </a:lnTo>
                <a:cubicBezTo>
                  <a:pt x="13923" y="32175"/>
                  <a:pt x="14152" y="31879"/>
                  <a:pt x="14083" y="31559"/>
                </a:cubicBezTo>
                <a:cubicBezTo>
                  <a:pt x="13992" y="30943"/>
                  <a:pt x="13878" y="30304"/>
                  <a:pt x="13741" y="29665"/>
                </a:cubicBezTo>
                <a:cubicBezTo>
                  <a:pt x="13682" y="29390"/>
                  <a:pt x="13455" y="29217"/>
                  <a:pt x="13189" y="29217"/>
                </a:cubicBezTo>
                <a:close/>
                <a:moveTo>
                  <a:pt x="13922" y="34502"/>
                </a:moveTo>
                <a:cubicBezTo>
                  <a:pt x="13907" y="34502"/>
                  <a:pt x="13893" y="34502"/>
                  <a:pt x="13878" y="34504"/>
                </a:cubicBezTo>
                <a:cubicBezTo>
                  <a:pt x="13558" y="34504"/>
                  <a:pt x="13330" y="34777"/>
                  <a:pt x="13330" y="35097"/>
                </a:cubicBezTo>
                <a:cubicBezTo>
                  <a:pt x="13376" y="35736"/>
                  <a:pt x="13398" y="36352"/>
                  <a:pt x="13398" y="36969"/>
                </a:cubicBezTo>
                <a:cubicBezTo>
                  <a:pt x="13398" y="37288"/>
                  <a:pt x="13650" y="37539"/>
                  <a:pt x="13969" y="37539"/>
                </a:cubicBezTo>
                <a:cubicBezTo>
                  <a:pt x="14289" y="37539"/>
                  <a:pt x="14540" y="37288"/>
                  <a:pt x="14540" y="36969"/>
                </a:cubicBezTo>
                <a:cubicBezTo>
                  <a:pt x="14540" y="36330"/>
                  <a:pt x="14517" y="35690"/>
                  <a:pt x="14471" y="35029"/>
                </a:cubicBezTo>
                <a:cubicBezTo>
                  <a:pt x="14449" y="34724"/>
                  <a:pt x="14220" y="34502"/>
                  <a:pt x="13922" y="34502"/>
                </a:cubicBezTo>
                <a:close/>
                <a:moveTo>
                  <a:pt x="13811" y="39820"/>
                </a:moveTo>
                <a:cubicBezTo>
                  <a:pt x="13509" y="39820"/>
                  <a:pt x="13238" y="40041"/>
                  <a:pt x="13216" y="40324"/>
                </a:cubicBezTo>
                <a:cubicBezTo>
                  <a:pt x="13147" y="40963"/>
                  <a:pt x="13056" y="41579"/>
                  <a:pt x="12942" y="42173"/>
                </a:cubicBezTo>
                <a:cubicBezTo>
                  <a:pt x="12874" y="42492"/>
                  <a:pt x="13079" y="42789"/>
                  <a:pt x="13398" y="42858"/>
                </a:cubicBezTo>
                <a:lnTo>
                  <a:pt x="13490" y="42858"/>
                </a:lnTo>
                <a:cubicBezTo>
                  <a:pt x="13764" y="42858"/>
                  <a:pt x="14015" y="42675"/>
                  <a:pt x="14060" y="42378"/>
                </a:cubicBezTo>
                <a:cubicBezTo>
                  <a:pt x="14175" y="41762"/>
                  <a:pt x="14266" y="41100"/>
                  <a:pt x="14357" y="40461"/>
                </a:cubicBezTo>
                <a:cubicBezTo>
                  <a:pt x="14380" y="40141"/>
                  <a:pt x="14152" y="39867"/>
                  <a:pt x="13855" y="39822"/>
                </a:cubicBezTo>
                <a:cubicBezTo>
                  <a:pt x="13840" y="39821"/>
                  <a:pt x="13825" y="39820"/>
                  <a:pt x="13811" y="39820"/>
                </a:cubicBezTo>
                <a:close/>
                <a:moveTo>
                  <a:pt x="12658" y="45046"/>
                </a:moveTo>
                <a:cubicBezTo>
                  <a:pt x="12417" y="45046"/>
                  <a:pt x="12190" y="45196"/>
                  <a:pt x="12097" y="45437"/>
                </a:cubicBezTo>
                <a:cubicBezTo>
                  <a:pt x="11915" y="46030"/>
                  <a:pt x="11687" y="46601"/>
                  <a:pt x="11458" y="47172"/>
                </a:cubicBezTo>
                <a:cubicBezTo>
                  <a:pt x="11321" y="47468"/>
                  <a:pt x="11458" y="47788"/>
                  <a:pt x="11755" y="47925"/>
                </a:cubicBezTo>
                <a:cubicBezTo>
                  <a:pt x="11824" y="47948"/>
                  <a:pt x="11892" y="47970"/>
                  <a:pt x="11983" y="47970"/>
                </a:cubicBezTo>
                <a:cubicBezTo>
                  <a:pt x="12189" y="47970"/>
                  <a:pt x="12417" y="47833"/>
                  <a:pt x="12508" y="47628"/>
                </a:cubicBezTo>
                <a:cubicBezTo>
                  <a:pt x="12759" y="47035"/>
                  <a:pt x="12988" y="46418"/>
                  <a:pt x="13193" y="45779"/>
                </a:cubicBezTo>
                <a:cubicBezTo>
                  <a:pt x="13284" y="45482"/>
                  <a:pt x="13125" y="45163"/>
                  <a:pt x="12828" y="45072"/>
                </a:cubicBezTo>
                <a:cubicBezTo>
                  <a:pt x="12771" y="45054"/>
                  <a:pt x="12714" y="45046"/>
                  <a:pt x="12658" y="45046"/>
                </a:cubicBezTo>
                <a:close/>
                <a:moveTo>
                  <a:pt x="10356" y="49854"/>
                </a:moveTo>
                <a:cubicBezTo>
                  <a:pt x="10173" y="49854"/>
                  <a:pt x="9997" y="49945"/>
                  <a:pt x="9883" y="50116"/>
                </a:cubicBezTo>
                <a:cubicBezTo>
                  <a:pt x="9564" y="50641"/>
                  <a:pt x="9199" y="51143"/>
                  <a:pt x="8811" y="51622"/>
                </a:cubicBezTo>
                <a:cubicBezTo>
                  <a:pt x="8628" y="51874"/>
                  <a:pt x="8674" y="52239"/>
                  <a:pt x="8925" y="52421"/>
                </a:cubicBezTo>
                <a:cubicBezTo>
                  <a:pt x="9016" y="52513"/>
                  <a:pt x="9153" y="52558"/>
                  <a:pt x="9267" y="52558"/>
                </a:cubicBezTo>
                <a:cubicBezTo>
                  <a:pt x="9427" y="52558"/>
                  <a:pt x="9609" y="52467"/>
                  <a:pt x="9724" y="52330"/>
                </a:cubicBezTo>
                <a:cubicBezTo>
                  <a:pt x="10112" y="51828"/>
                  <a:pt x="10500" y="51280"/>
                  <a:pt x="10865" y="50732"/>
                </a:cubicBezTo>
                <a:cubicBezTo>
                  <a:pt x="11025" y="50458"/>
                  <a:pt x="10956" y="50116"/>
                  <a:pt x="10682" y="49956"/>
                </a:cubicBezTo>
                <a:cubicBezTo>
                  <a:pt x="10579" y="49887"/>
                  <a:pt x="10466" y="49854"/>
                  <a:pt x="10356" y="49854"/>
                </a:cubicBezTo>
                <a:close/>
                <a:moveTo>
                  <a:pt x="6893" y="53892"/>
                </a:moveTo>
                <a:cubicBezTo>
                  <a:pt x="6762" y="53892"/>
                  <a:pt x="6631" y="53939"/>
                  <a:pt x="6528" y="54042"/>
                </a:cubicBezTo>
                <a:cubicBezTo>
                  <a:pt x="6072" y="54430"/>
                  <a:pt x="5569" y="54818"/>
                  <a:pt x="5067" y="55160"/>
                </a:cubicBezTo>
                <a:cubicBezTo>
                  <a:pt x="4816" y="55343"/>
                  <a:pt x="4748" y="55708"/>
                  <a:pt x="4930" y="55959"/>
                </a:cubicBezTo>
                <a:cubicBezTo>
                  <a:pt x="5044" y="56119"/>
                  <a:pt x="5227" y="56210"/>
                  <a:pt x="5410" y="56210"/>
                </a:cubicBezTo>
                <a:cubicBezTo>
                  <a:pt x="5524" y="56210"/>
                  <a:pt x="5638" y="56165"/>
                  <a:pt x="5729" y="56096"/>
                </a:cubicBezTo>
                <a:cubicBezTo>
                  <a:pt x="6254" y="55731"/>
                  <a:pt x="6779" y="55320"/>
                  <a:pt x="7281" y="54886"/>
                </a:cubicBezTo>
                <a:cubicBezTo>
                  <a:pt x="7510" y="54681"/>
                  <a:pt x="7532" y="54316"/>
                  <a:pt x="7327" y="54088"/>
                </a:cubicBezTo>
                <a:cubicBezTo>
                  <a:pt x="7214" y="53962"/>
                  <a:pt x="7053" y="53892"/>
                  <a:pt x="6893" y="53892"/>
                </a:cubicBezTo>
                <a:close/>
                <a:moveTo>
                  <a:pt x="2418" y="56751"/>
                </a:moveTo>
                <a:cubicBezTo>
                  <a:pt x="2341" y="56751"/>
                  <a:pt x="2264" y="56768"/>
                  <a:pt x="2191" y="56804"/>
                </a:cubicBezTo>
                <a:cubicBezTo>
                  <a:pt x="1621" y="57055"/>
                  <a:pt x="1050" y="57283"/>
                  <a:pt x="457" y="57489"/>
                </a:cubicBezTo>
                <a:cubicBezTo>
                  <a:pt x="160" y="57580"/>
                  <a:pt x="0" y="57899"/>
                  <a:pt x="114" y="58196"/>
                </a:cubicBezTo>
                <a:cubicBezTo>
                  <a:pt x="183" y="58447"/>
                  <a:pt x="411" y="58584"/>
                  <a:pt x="639" y="58584"/>
                </a:cubicBezTo>
                <a:cubicBezTo>
                  <a:pt x="708" y="58584"/>
                  <a:pt x="776" y="58584"/>
                  <a:pt x="822" y="58561"/>
                </a:cubicBezTo>
                <a:cubicBezTo>
                  <a:pt x="1461" y="58356"/>
                  <a:pt x="2077" y="58105"/>
                  <a:pt x="2648" y="57854"/>
                </a:cubicBezTo>
                <a:cubicBezTo>
                  <a:pt x="2944" y="57717"/>
                  <a:pt x="3059" y="57374"/>
                  <a:pt x="2944" y="57101"/>
                </a:cubicBezTo>
                <a:cubicBezTo>
                  <a:pt x="2844" y="56882"/>
                  <a:pt x="2632" y="56751"/>
                  <a:pt x="2418" y="567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29"/>
          <p:cNvSpPr/>
          <p:nvPr/>
        </p:nvSpPr>
        <p:spPr>
          <a:xfrm flipH="1">
            <a:off x="-786400" y="2059625"/>
            <a:ext cx="1430025" cy="1009275"/>
          </a:xfrm>
          <a:custGeom>
            <a:avLst/>
            <a:gdLst/>
            <a:ahLst/>
            <a:cxnLst/>
            <a:rect l="l" t="t" r="r" b="b"/>
            <a:pathLst>
              <a:path w="57201" h="40371" extrusionOk="0">
                <a:moveTo>
                  <a:pt x="6581" y="0"/>
                </a:moveTo>
                <a:cubicBezTo>
                  <a:pt x="3989" y="0"/>
                  <a:pt x="1907" y="228"/>
                  <a:pt x="1438" y="906"/>
                </a:cubicBezTo>
                <a:cubicBezTo>
                  <a:pt x="0" y="2960"/>
                  <a:pt x="8423" y="15742"/>
                  <a:pt x="8423" y="15742"/>
                </a:cubicBezTo>
                <a:lnTo>
                  <a:pt x="47157" y="40097"/>
                </a:lnTo>
                <a:lnTo>
                  <a:pt x="47614" y="40371"/>
                </a:lnTo>
                <a:lnTo>
                  <a:pt x="49919" y="36536"/>
                </a:lnTo>
                <a:lnTo>
                  <a:pt x="57201" y="24279"/>
                </a:lnTo>
                <a:lnTo>
                  <a:pt x="19470" y="974"/>
                </a:lnTo>
                <a:cubicBezTo>
                  <a:pt x="19470" y="974"/>
                  <a:pt x="11936" y="0"/>
                  <a:pt x="6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3" name="Google Shape;4153;p29"/>
          <p:cNvSpPr/>
          <p:nvPr/>
        </p:nvSpPr>
        <p:spPr>
          <a:xfrm flipH="1">
            <a:off x="-780125" y="2240325"/>
            <a:ext cx="1099050" cy="721300"/>
          </a:xfrm>
          <a:custGeom>
            <a:avLst/>
            <a:gdLst/>
            <a:ahLst/>
            <a:cxnLst/>
            <a:rect l="l" t="t" r="r" b="b"/>
            <a:pathLst>
              <a:path w="43962" h="28852" extrusionOk="0">
                <a:moveTo>
                  <a:pt x="3538" y="0"/>
                </a:moveTo>
                <a:lnTo>
                  <a:pt x="2922" y="503"/>
                </a:lnTo>
                <a:lnTo>
                  <a:pt x="0" y="5113"/>
                </a:lnTo>
                <a:lnTo>
                  <a:pt x="41131" y="28852"/>
                </a:lnTo>
                <a:lnTo>
                  <a:pt x="43962" y="22985"/>
                </a:lnTo>
                <a:lnTo>
                  <a:pt x="3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4" name="Google Shape;4154;p29"/>
          <p:cNvSpPr/>
          <p:nvPr/>
        </p:nvSpPr>
        <p:spPr>
          <a:xfrm flipH="1">
            <a:off x="80400" y="2059875"/>
            <a:ext cx="542125" cy="423600"/>
          </a:xfrm>
          <a:custGeom>
            <a:avLst/>
            <a:gdLst/>
            <a:ahLst/>
            <a:cxnLst/>
            <a:rect l="l" t="t" r="r" b="b"/>
            <a:pathLst>
              <a:path w="21685" h="16944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4726" y="11395"/>
                  <a:pt x="7579" y="15732"/>
                  <a:pt x="7579" y="15732"/>
                </a:cubicBezTo>
                <a:cubicBezTo>
                  <a:pt x="9400" y="16601"/>
                  <a:pt x="10651" y="16943"/>
                  <a:pt x="11493" y="16943"/>
                </a:cubicBezTo>
                <a:cubicBezTo>
                  <a:pt x="14584" y="16943"/>
                  <a:pt x="12144" y="12332"/>
                  <a:pt x="12144" y="12331"/>
                </a:cubicBezTo>
                <a:lnTo>
                  <a:pt x="12144" y="12331"/>
                </a:lnTo>
                <a:cubicBezTo>
                  <a:pt x="12144" y="12331"/>
                  <a:pt x="14294" y="13628"/>
                  <a:pt x="16195" y="13628"/>
                </a:cubicBezTo>
                <a:cubicBezTo>
                  <a:pt x="17092" y="13628"/>
                  <a:pt x="17933" y="13339"/>
                  <a:pt x="18467" y="12491"/>
                </a:cubicBezTo>
                <a:cubicBezTo>
                  <a:pt x="20064" y="9957"/>
                  <a:pt x="15956" y="7401"/>
                  <a:pt x="15682" y="7218"/>
                </a:cubicBezTo>
                <a:lnTo>
                  <a:pt x="15682" y="7218"/>
                </a:lnTo>
                <a:cubicBezTo>
                  <a:pt x="15837" y="7270"/>
                  <a:pt x="17150" y="7679"/>
                  <a:pt x="18428" y="7679"/>
                </a:cubicBezTo>
                <a:cubicBezTo>
                  <a:pt x="19412" y="7679"/>
                  <a:pt x="20375" y="7436"/>
                  <a:pt x="20772" y="6602"/>
                </a:cubicBezTo>
                <a:cubicBezTo>
                  <a:pt x="21685" y="4639"/>
                  <a:pt x="18626" y="964"/>
                  <a:pt x="18626" y="964"/>
                </a:cubicBezTo>
                <a:cubicBezTo>
                  <a:pt x="18626" y="964"/>
                  <a:pt x="11482" y="51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5" name="Google Shape;4155;p29"/>
          <p:cNvSpPr/>
          <p:nvPr/>
        </p:nvSpPr>
        <p:spPr>
          <a:xfrm flipH="1">
            <a:off x="459300" y="2059875"/>
            <a:ext cx="163225" cy="184475"/>
          </a:xfrm>
          <a:custGeom>
            <a:avLst/>
            <a:gdLst/>
            <a:ahLst/>
            <a:cxnLst/>
            <a:rect l="l" t="t" r="r" b="b"/>
            <a:pathLst>
              <a:path w="6529" h="7379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3196" y="7059"/>
                  <a:pt x="3744" y="6648"/>
                  <a:pt x="4201" y="6191"/>
                </a:cubicBezTo>
                <a:cubicBezTo>
                  <a:pt x="5799" y="4594"/>
                  <a:pt x="6529" y="2197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6" name="Google Shape;4156;p29"/>
          <p:cNvSpPr/>
          <p:nvPr/>
        </p:nvSpPr>
        <p:spPr>
          <a:xfrm flipH="1">
            <a:off x="-335025" y="3715975"/>
            <a:ext cx="253950" cy="253375"/>
          </a:xfrm>
          <a:custGeom>
            <a:avLst/>
            <a:gdLst/>
            <a:ahLst/>
            <a:cxnLst/>
            <a:rect l="l" t="t" r="r" b="b"/>
            <a:pathLst>
              <a:path w="10158" h="10135" extrusionOk="0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7" name="Google Shape;4157;p29"/>
          <p:cNvGrpSpPr/>
          <p:nvPr/>
        </p:nvGrpSpPr>
        <p:grpSpPr>
          <a:xfrm flipH="1">
            <a:off x="6665766" y="-638147"/>
            <a:ext cx="2926409" cy="2164683"/>
            <a:chOff x="-786400" y="-333347"/>
            <a:chExt cx="2926409" cy="2164683"/>
          </a:xfrm>
        </p:grpSpPr>
        <p:sp>
          <p:nvSpPr>
            <p:cNvPr id="4158" name="Google Shape;4158;p29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9709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 ">
  <p:cSld name="CUSTOM_4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20"/>
          <p:cNvGrpSpPr/>
          <p:nvPr/>
        </p:nvGrpSpPr>
        <p:grpSpPr>
          <a:xfrm>
            <a:off x="1" y="4"/>
            <a:ext cx="9143997" cy="5020045"/>
            <a:chOff x="-493" y="954"/>
            <a:chExt cx="9143997" cy="5020045"/>
          </a:xfrm>
        </p:grpSpPr>
        <p:sp>
          <p:nvSpPr>
            <p:cNvPr id="2488" name="Google Shape;2488;p20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520" name="Google Shape;2520;p20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>
            <a:off x="71020" y="847445"/>
            <a:ext cx="9001961" cy="3448610"/>
            <a:chOff x="124475" y="1042035"/>
            <a:chExt cx="8839317" cy="3296950"/>
          </a:xfrm>
        </p:grpSpPr>
        <p:sp>
          <p:nvSpPr>
            <p:cNvPr id="2565" name="Google Shape;2565;p20"/>
            <p:cNvSpPr/>
            <p:nvPr/>
          </p:nvSpPr>
          <p:spPr>
            <a:xfrm rot="10800000">
              <a:off x="525975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 flipH="1">
              <a:off x="124475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0"/>
          <p:cNvSpPr txBox="1">
            <a:spLocks noGrp="1"/>
          </p:cNvSpPr>
          <p:nvPr>
            <p:ph type="title"/>
          </p:nvPr>
        </p:nvSpPr>
        <p:spPr>
          <a:xfrm>
            <a:off x="2331300" y="167176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69" name="Google Shape;2569;p20"/>
          <p:cNvSpPr txBox="1">
            <a:spLocks noGrp="1"/>
          </p:cNvSpPr>
          <p:nvPr>
            <p:ph type="subTitle" idx="1"/>
          </p:nvPr>
        </p:nvSpPr>
        <p:spPr>
          <a:xfrm>
            <a:off x="2494350" y="2594238"/>
            <a:ext cx="41553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570" name="Google Shape;2570;p20"/>
          <p:cNvGrpSpPr/>
          <p:nvPr/>
        </p:nvGrpSpPr>
        <p:grpSpPr>
          <a:xfrm flipH="1">
            <a:off x="7257924" y="3627869"/>
            <a:ext cx="1992790" cy="2056207"/>
            <a:chOff x="564525" y="2742522"/>
            <a:chExt cx="2636314" cy="2720210"/>
          </a:xfrm>
        </p:grpSpPr>
        <p:sp>
          <p:nvSpPr>
            <p:cNvPr id="2571" name="Google Shape;2571;p20"/>
            <p:cNvSpPr/>
            <p:nvPr/>
          </p:nvSpPr>
          <p:spPr>
            <a:xfrm>
              <a:off x="564525" y="3763954"/>
              <a:ext cx="806624" cy="996259"/>
            </a:xfrm>
            <a:custGeom>
              <a:avLst/>
              <a:gdLst/>
              <a:ahLst/>
              <a:cxnLst/>
              <a:rect l="l" t="t" r="r" b="b"/>
              <a:pathLst>
                <a:path w="24373" h="30103" extrusionOk="0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88883" y="2742522"/>
              <a:ext cx="2611957" cy="2720210"/>
            </a:xfrm>
            <a:custGeom>
              <a:avLst/>
              <a:gdLst/>
              <a:ahLst/>
              <a:cxnLst/>
              <a:rect l="l" t="t" r="r" b="b"/>
              <a:pathLst>
                <a:path w="78923" h="82194" extrusionOk="0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1617130" y="3104114"/>
              <a:ext cx="360239" cy="325721"/>
            </a:xfrm>
            <a:custGeom>
              <a:avLst/>
              <a:gdLst/>
              <a:ahLst/>
              <a:cxnLst/>
              <a:rect l="l" t="t" r="r" b="b"/>
              <a:pathLst>
                <a:path w="10885" h="9842" extrusionOk="0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1634207" y="3262902"/>
              <a:ext cx="78534" cy="67315"/>
            </a:xfrm>
            <a:custGeom>
              <a:avLst/>
              <a:gdLst/>
              <a:ahLst/>
              <a:cxnLst/>
              <a:rect l="l" t="t" r="r" b="b"/>
              <a:pathLst>
                <a:path w="2373" h="2034" extrusionOk="0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1658565" y="3237683"/>
              <a:ext cx="51661" cy="36603"/>
            </a:xfrm>
            <a:custGeom>
              <a:avLst/>
              <a:gdLst/>
              <a:ahLst/>
              <a:cxnLst/>
              <a:rect l="l" t="t" r="r" b="b"/>
              <a:pathLst>
                <a:path w="1561" h="1106" extrusionOk="0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1785449" y="3008007"/>
              <a:ext cx="68407" cy="75026"/>
            </a:xfrm>
            <a:custGeom>
              <a:avLst/>
              <a:gdLst/>
              <a:ahLst/>
              <a:cxnLst/>
              <a:rect l="l" t="t" r="r" b="b"/>
              <a:pathLst>
                <a:path w="2067" h="2267" extrusionOk="0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1702547" y="3078498"/>
              <a:ext cx="84822" cy="62881"/>
            </a:xfrm>
            <a:custGeom>
              <a:avLst/>
              <a:gdLst/>
              <a:ahLst/>
              <a:cxnLst/>
              <a:rect l="l" t="t" r="r" b="b"/>
              <a:pathLst>
                <a:path w="2563" h="1900" extrusionOk="0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1945594" y="3210413"/>
              <a:ext cx="85220" cy="82870"/>
            </a:xfrm>
            <a:custGeom>
              <a:avLst/>
              <a:gdLst/>
              <a:ahLst/>
              <a:cxnLst/>
              <a:rect l="l" t="t" r="r" b="b"/>
              <a:pathLst>
                <a:path w="2575" h="2504" extrusionOk="0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1999869" y="3179636"/>
              <a:ext cx="67381" cy="52422"/>
            </a:xfrm>
            <a:custGeom>
              <a:avLst/>
              <a:gdLst/>
              <a:ahLst/>
              <a:cxnLst/>
              <a:rect l="l" t="t" r="r" b="b"/>
              <a:pathLst>
                <a:path w="2036" h="1584" extrusionOk="0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1444542" y="3496649"/>
              <a:ext cx="166170" cy="137808"/>
            </a:xfrm>
            <a:custGeom>
              <a:avLst/>
              <a:gdLst/>
              <a:ahLst/>
              <a:cxnLst/>
              <a:rect l="l" t="t" r="r" b="b"/>
              <a:pathLst>
                <a:path w="5021" h="4164" extrusionOk="0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1478960" y="3520675"/>
              <a:ext cx="76185" cy="79163"/>
            </a:xfrm>
            <a:custGeom>
              <a:avLst/>
              <a:gdLst/>
              <a:ahLst/>
              <a:cxnLst/>
              <a:rect l="l" t="t" r="r" b="b"/>
              <a:pathLst>
                <a:path w="2302" h="2392" extrusionOk="0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1453511" y="3323134"/>
              <a:ext cx="101999" cy="154289"/>
            </a:xfrm>
            <a:custGeom>
              <a:avLst/>
              <a:gdLst/>
              <a:ahLst/>
              <a:cxnLst/>
              <a:rect l="l" t="t" r="r" b="b"/>
              <a:pathLst>
                <a:path w="3082" h="4662" extrusionOk="0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1569275" y="3436086"/>
              <a:ext cx="83763" cy="75093"/>
            </a:xfrm>
            <a:custGeom>
              <a:avLst/>
              <a:gdLst/>
              <a:ahLst/>
              <a:cxnLst/>
              <a:rect l="l" t="t" r="r" b="b"/>
              <a:pathLst>
                <a:path w="2531" h="2269" extrusionOk="0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1305810" y="3490923"/>
              <a:ext cx="116759" cy="120069"/>
            </a:xfrm>
            <a:custGeom>
              <a:avLst/>
              <a:gdLst/>
              <a:ahLst/>
              <a:cxnLst/>
              <a:rect l="l" t="t" r="r" b="b"/>
              <a:pathLst>
                <a:path w="3528" h="3628" extrusionOk="0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1343504" y="3625916"/>
              <a:ext cx="71949" cy="51198"/>
            </a:xfrm>
            <a:custGeom>
              <a:avLst/>
              <a:gdLst/>
              <a:ahLst/>
              <a:cxnLst/>
              <a:rect l="l" t="t" r="r" b="b"/>
              <a:pathLst>
                <a:path w="2174" h="1547" extrusionOk="0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1404266" y="3590042"/>
              <a:ext cx="51231" cy="48914"/>
            </a:xfrm>
            <a:custGeom>
              <a:avLst/>
              <a:gdLst/>
              <a:ahLst/>
              <a:cxnLst/>
              <a:rect l="l" t="t" r="r" b="b"/>
              <a:pathLst>
                <a:path w="1548" h="1478" extrusionOk="0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1378386" y="3709877"/>
              <a:ext cx="82009" cy="76813"/>
            </a:xfrm>
            <a:custGeom>
              <a:avLst/>
              <a:gdLst/>
              <a:ahLst/>
              <a:cxnLst/>
              <a:rect l="l" t="t" r="r" b="b"/>
              <a:pathLst>
                <a:path w="2478" h="2321" extrusionOk="0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1298463" y="3677511"/>
              <a:ext cx="25516" cy="103256"/>
            </a:xfrm>
            <a:custGeom>
              <a:avLst/>
              <a:gdLst/>
              <a:ahLst/>
              <a:cxnLst/>
              <a:rect l="l" t="t" r="r" b="b"/>
              <a:pathLst>
                <a:path w="771" h="3120" extrusionOk="0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1247299" y="3698559"/>
              <a:ext cx="49543" cy="44149"/>
            </a:xfrm>
            <a:custGeom>
              <a:avLst/>
              <a:gdLst/>
              <a:ahLst/>
              <a:cxnLst/>
              <a:rect l="l" t="t" r="r" b="b"/>
              <a:pathLst>
                <a:path w="1497" h="1334" extrusionOk="0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1347178" y="3732051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1319908" y="3713683"/>
              <a:ext cx="52058" cy="45142"/>
            </a:xfrm>
            <a:custGeom>
              <a:avLst/>
              <a:gdLst/>
              <a:ahLst/>
              <a:cxnLst/>
              <a:rect l="l" t="t" r="r" b="b"/>
              <a:pathLst>
                <a:path w="1573" h="1364" extrusionOk="0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1451624" y="3737611"/>
              <a:ext cx="39284" cy="36769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1518409" y="3650241"/>
              <a:ext cx="75159" cy="67315"/>
            </a:xfrm>
            <a:custGeom>
              <a:avLst/>
              <a:gdLst/>
              <a:ahLst/>
              <a:cxnLst/>
              <a:rect l="l" t="t" r="r" b="b"/>
              <a:pathLst>
                <a:path w="2271" h="2034" extrusionOk="0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1560373" y="3628332"/>
              <a:ext cx="53912" cy="54309"/>
            </a:xfrm>
            <a:custGeom>
              <a:avLst/>
              <a:gdLst/>
              <a:ahLst/>
              <a:cxnLst/>
              <a:rect l="l" t="t" r="r" b="b"/>
              <a:pathLst>
                <a:path w="1629" h="1641" extrusionOk="0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1606705" y="3524878"/>
              <a:ext cx="66157" cy="77806"/>
            </a:xfrm>
            <a:custGeom>
              <a:avLst/>
              <a:gdLst/>
              <a:ahLst/>
              <a:cxnLst/>
              <a:rect l="l" t="t" r="r" b="b"/>
              <a:pathLst>
                <a:path w="1999" h="2351" extrusionOk="0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1663165" y="3512997"/>
              <a:ext cx="60895" cy="66190"/>
            </a:xfrm>
            <a:custGeom>
              <a:avLst/>
              <a:gdLst/>
              <a:ahLst/>
              <a:cxnLst/>
              <a:rect l="l" t="t" r="r" b="b"/>
              <a:pathLst>
                <a:path w="1840" h="2000" extrusionOk="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1703044" y="3489368"/>
              <a:ext cx="78832" cy="67282"/>
            </a:xfrm>
            <a:custGeom>
              <a:avLst/>
              <a:gdLst/>
              <a:ahLst/>
              <a:cxnLst/>
              <a:rect l="l" t="t" r="r" b="b"/>
              <a:pathLst>
                <a:path w="2382" h="2033" extrusionOk="0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1354889" y="3516770"/>
              <a:ext cx="502481" cy="387145"/>
            </a:xfrm>
            <a:custGeom>
              <a:avLst/>
              <a:gdLst/>
              <a:ahLst/>
              <a:cxnLst/>
              <a:rect l="l" t="t" r="r" b="b"/>
              <a:pathLst>
                <a:path w="15183" h="11698" extrusionOk="0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220922" y="3595304"/>
              <a:ext cx="66554" cy="60762"/>
            </a:xfrm>
            <a:custGeom>
              <a:avLst/>
              <a:gdLst/>
              <a:ahLst/>
              <a:cxnLst/>
              <a:rect l="l" t="t" r="r" b="b"/>
              <a:pathLst>
                <a:path w="2011" h="1836" extrusionOk="0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122168" y="3460377"/>
              <a:ext cx="72842" cy="55732"/>
            </a:xfrm>
            <a:custGeom>
              <a:avLst/>
              <a:gdLst/>
              <a:ahLst/>
              <a:cxnLst/>
              <a:rect l="l" t="t" r="r" b="b"/>
              <a:pathLst>
                <a:path w="2201" h="1684" extrusionOk="0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205368" y="3411430"/>
              <a:ext cx="79560" cy="62086"/>
            </a:xfrm>
            <a:custGeom>
              <a:avLst/>
              <a:gdLst/>
              <a:ahLst/>
              <a:cxnLst/>
              <a:rect l="l" t="t" r="r" b="b"/>
              <a:pathLst>
                <a:path w="2404" h="1876" extrusionOk="0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239588" y="3362450"/>
              <a:ext cx="68771" cy="77641"/>
            </a:xfrm>
            <a:custGeom>
              <a:avLst/>
              <a:gdLst/>
              <a:ahLst/>
              <a:cxnLst/>
              <a:rect l="l" t="t" r="r" b="b"/>
              <a:pathLst>
                <a:path w="2078" h="2346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285920" y="3329322"/>
              <a:ext cx="79759" cy="81811"/>
            </a:xfrm>
            <a:custGeom>
              <a:avLst/>
              <a:gdLst/>
              <a:ahLst/>
              <a:cxnLst/>
              <a:rect l="l" t="t" r="r" b="b"/>
              <a:pathLst>
                <a:path w="2410" h="2472" extrusionOk="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345490" y="3284744"/>
              <a:ext cx="66355" cy="73107"/>
            </a:xfrm>
            <a:custGeom>
              <a:avLst/>
              <a:gdLst/>
              <a:ahLst/>
              <a:cxnLst/>
              <a:rect l="l" t="t" r="r" b="b"/>
              <a:pathLst>
                <a:path w="2005" h="2209" extrusionOk="0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392451" y="3259228"/>
              <a:ext cx="97068" cy="55964"/>
            </a:xfrm>
            <a:custGeom>
              <a:avLst/>
              <a:gdLst/>
              <a:ahLst/>
              <a:cxnLst/>
              <a:rect l="l" t="t" r="r" b="b"/>
              <a:pathLst>
                <a:path w="2933" h="169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387619" y="3452170"/>
              <a:ext cx="74927" cy="68474"/>
            </a:xfrm>
            <a:custGeom>
              <a:avLst/>
              <a:gdLst/>
              <a:ahLst/>
              <a:cxnLst/>
              <a:rect l="l" t="t" r="r" b="b"/>
              <a:pathLst>
                <a:path w="2264" h="2069" extrusionOk="0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385104" y="3376946"/>
              <a:ext cx="50702" cy="49874"/>
            </a:xfrm>
            <a:custGeom>
              <a:avLst/>
              <a:gdLst/>
              <a:ahLst/>
              <a:cxnLst/>
              <a:rect l="l" t="t" r="r" b="b"/>
              <a:pathLst>
                <a:path w="1532" h="1507" extrusionOk="0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404498" y="3361193"/>
              <a:ext cx="50337" cy="51430"/>
            </a:xfrm>
            <a:custGeom>
              <a:avLst/>
              <a:gdLst/>
              <a:ahLst/>
              <a:cxnLst/>
              <a:rect l="l" t="t" r="r" b="b"/>
              <a:pathLst>
                <a:path w="1521" h="1554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058891" y="3600797"/>
              <a:ext cx="70161" cy="66554"/>
            </a:xfrm>
            <a:custGeom>
              <a:avLst/>
              <a:gdLst/>
              <a:ahLst/>
              <a:cxnLst/>
              <a:rect l="l" t="t" r="r" b="b"/>
              <a:pathLst>
                <a:path w="2120" h="2011" extrusionOk="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00425" y="3585905"/>
              <a:ext cx="47028" cy="51397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64893" y="3549931"/>
              <a:ext cx="84889" cy="59075"/>
            </a:xfrm>
            <a:custGeom>
              <a:avLst/>
              <a:gdLst/>
              <a:ahLst/>
              <a:cxnLst/>
              <a:rect l="l" t="t" r="r" b="b"/>
              <a:pathLst>
                <a:path w="2565" h="1785" extrusionOk="0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20128" y="3499826"/>
              <a:ext cx="50768" cy="48451"/>
            </a:xfrm>
            <a:custGeom>
              <a:avLst/>
              <a:gdLst/>
              <a:ahLst/>
              <a:cxnLst/>
              <a:rect l="l" t="t" r="r" b="b"/>
              <a:pathLst>
                <a:path w="1534" h="1464" extrusionOk="0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263912" y="3470703"/>
              <a:ext cx="54772" cy="55004"/>
            </a:xfrm>
            <a:custGeom>
              <a:avLst/>
              <a:gdLst/>
              <a:ahLst/>
              <a:cxnLst/>
              <a:rect l="l" t="t" r="r" b="b"/>
              <a:pathLst>
                <a:path w="1655" h="1662" extrusionOk="0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73155" y="3810783"/>
              <a:ext cx="54574" cy="51992"/>
            </a:xfrm>
            <a:custGeom>
              <a:avLst/>
              <a:gdLst/>
              <a:ahLst/>
              <a:cxnLst/>
              <a:rect l="l" t="t" r="r" b="b"/>
              <a:pathLst>
                <a:path w="1649" h="1571" extrusionOk="0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56873" y="3800192"/>
              <a:ext cx="124106" cy="125231"/>
            </a:xfrm>
            <a:custGeom>
              <a:avLst/>
              <a:gdLst/>
              <a:ahLst/>
              <a:cxnLst/>
              <a:rect l="l" t="t" r="r" b="b"/>
              <a:pathLst>
                <a:path w="3750" h="3784" extrusionOk="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115946" y="3707726"/>
              <a:ext cx="60465" cy="55401"/>
            </a:xfrm>
            <a:custGeom>
              <a:avLst/>
              <a:gdLst/>
              <a:ahLst/>
              <a:cxnLst/>
              <a:rect l="l" t="t" r="r" b="b"/>
              <a:pathLst>
                <a:path w="1827" h="1674" extrusionOk="0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0629" y="3684394"/>
              <a:ext cx="154620" cy="164085"/>
            </a:xfrm>
            <a:custGeom>
              <a:avLst/>
              <a:gdLst/>
              <a:ahLst/>
              <a:cxnLst/>
              <a:rect l="l" t="t" r="r" b="b"/>
              <a:pathLst>
                <a:path w="4672" h="4958" extrusionOk="0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925719" y="3611057"/>
              <a:ext cx="90416" cy="100344"/>
            </a:xfrm>
            <a:custGeom>
              <a:avLst/>
              <a:gdLst/>
              <a:ahLst/>
              <a:cxnLst/>
              <a:rect l="l" t="t" r="r" b="b"/>
              <a:pathLst>
                <a:path w="2732" h="3032" extrusionOk="0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970761" y="3603379"/>
              <a:ext cx="57949" cy="56758"/>
            </a:xfrm>
            <a:custGeom>
              <a:avLst/>
              <a:gdLst/>
              <a:ahLst/>
              <a:cxnLst/>
              <a:rect l="l" t="t" r="r" b="b"/>
              <a:pathLst>
                <a:path w="1751" h="1715" extrusionOk="0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898581" y="3697930"/>
              <a:ext cx="59207" cy="55500"/>
            </a:xfrm>
            <a:custGeom>
              <a:avLst/>
              <a:gdLst/>
              <a:ahLst/>
              <a:cxnLst/>
              <a:rect l="l" t="t" r="r" b="b"/>
              <a:pathLst>
                <a:path w="1789" h="1677" extrusionOk="0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923932" y="3635778"/>
              <a:ext cx="252813" cy="187318"/>
            </a:xfrm>
            <a:custGeom>
              <a:avLst/>
              <a:gdLst/>
              <a:ahLst/>
              <a:cxnLst/>
              <a:rect l="l" t="t" r="r" b="b"/>
              <a:pathLst>
                <a:path w="7639" h="5660" extrusionOk="0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946833" y="3835471"/>
              <a:ext cx="144096" cy="184968"/>
            </a:xfrm>
            <a:custGeom>
              <a:avLst/>
              <a:gdLst/>
              <a:ahLst/>
              <a:cxnLst/>
              <a:rect l="l" t="t" r="r" b="b"/>
              <a:pathLst>
                <a:path w="4354" h="5589" extrusionOk="0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1183923" y="4132529"/>
              <a:ext cx="55864" cy="55633"/>
            </a:xfrm>
            <a:custGeom>
              <a:avLst/>
              <a:gdLst/>
              <a:ahLst/>
              <a:cxnLst/>
              <a:rect l="l" t="t" r="r" b="b"/>
              <a:pathLst>
                <a:path w="1688" h="1681" extrusionOk="0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228501" y="4085303"/>
              <a:ext cx="101767" cy="82208"/>
            </a:xfrm>
            <a:custGeom>
              <a:avLst/>
              <a:gdLst/>
              <a:ahLst/>
              <a:cxnLst/>
              <a:rect l="l" t="t" r="r" b="b"/>
              <a:pathLst>
                <a:path w="3075" h="2484" extrusionOk="0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301177" y="4015572"/>
              <a:ext cx="69135" cy="74960"/>
            </a:xfrm>
            <a:custGeom>
              <a:avLst/>
              <a:gdLst/>
              <a:ahLst/>
              <a:cxnLst/>
              <a:rect l="l" t="t" r="r" b="b"/>
              <a:pathLst>
                <a:path w="2089" h="2265" extrusionOk="0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1371105" y="3978308"/>
              <a:ext cx="59604" cy="56791"/>
            </a:xfrm>
            <a:custGeom>
              <a:avLst/>
              <a:gdLst/>
              <a:ahLst/>
              <a:cxnLst/>
              <a:rect l="l" t="t" r="r" b="b"/>
              <a:pathLst>
                <a:path w="1801" h="1716" extrusionOk="0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415948" y="3942830"/>
              <a:ext cx="75622" cy="78468"/>
            </a:xfrm>
            <a:custGeom>
              <a:avLst/>
              <a:gdLst/>
              <a:ahLst/>
              <a:cxnLst/>
              <a:rect l="l" t="t" r="r" b="b"/>
              <a:pathLst>
                <a:path w="2285" h="237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9882" y="3905731"/>
              <a:ext cx="93427" cy="73173"/>
            </a:xfrm>
            <a:custGeom>
              <a:avLst/>
              <a:gdLst/>
              <a:ahLst/>
              <a:cxnLst/>
              <a:rect l="l" t="t" r="r" b="b"/>
              <a:pathLst>
                <a:path w="2823" h="2211" extrusionOk="0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1553125" y="3830242"/>
              <a:ext cx="77144" cy="78203"/>
            </a:xfrm>
            <a:custGeom>
              <a:avLst/>
              <a:gdLst/>
              <a:ahLst/>
              <a:cxnLst/>
              <a:rect l="l" t="t" r="r" b="b"/>
              <a:pathLst>
                <a:path w="2331" h="2363" extrusionOk="0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658598" y="3751643"/>
              <a:ext cx="110504" cy="72875"/>
            </a:xfrm>
            <a:custGeom>
              <a:avLst/>
              <a:gdLst/>
              <a:ahLst/>
              <a:cxnLst/>
              <a:rect l="l" t="t" r="r" b="b"/>
              <a:pathLst>
                <a:path w="3339" h="2202" extrusionOk="0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739977" y="3681912"/>
              <a:ext cx="71783" cy="93493"/>
            </a:xfrm>
            <a:custGeom>
              <a:avLst/>
              <a:gdLst/>
              <a:ahLst/>
              <a:cxnLst/>
              <a:rect l="l" t="t" r="r" b="b"/>
              <a:pathLst>
                <a:path w="2169" h="2825" extrusionOk="0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816359" y="3663512"/>
              <a:ext cx="58777" cy="57552"/>
            </a:xfrm>
            <a:custGeom>
              <a:avLst/>
              <a:gdLst/>
              <a:ahLst/>
              <a:cxnLst/>
              <a:rect l="l" t="t" r="r" b="b"/>
              <a:pathLst>
                <a:path w="1776" h="1739" extrusionOk="0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874275" y="3591763"/>
              <a:ext cx="68838" cy="57916"/>
            </a:xfrm>
            <a:custGeom>
              <a:avLst/>
              <a:gdLst/>
              <a:ahLst/>
              <a:cxnLst/>
              <a:rect l="l" t="t" r="r" b="b"/>
              <a:pathLst>
                <a:path w="2080" h="1750" extrusionOk="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943442" y="3509887"/>
              <a:ext cx="83730" cy="91839"/>
            </a:xfrm>
            <a:custGeom>
              <a:avLst/>
              <a:gdLst/>
              <a:ahLst/>
              <a:cxnLst/>
              <a:rect l="l" t="t" r="r" b="b"/>
              <a:pathLst>
                <a:path w="2530" h="2775" extrusionOk="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998148" y="3312477"/>
              <a:ext cx="94354" cy="80586"/>
            </a:xfrm>
            <a:custGeom>
              <a:avLst/>
              <a:gdLst/>
              <a:ahLst/>
              <a:cxnLst/>
              <a:rect l="l" t="t" r="r" b="b"/>
              <a:pathLst>
                <a:path w="2851" h="2435" extrusionOk="0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61562" y="4238762"/>
              <a:ext cx="60895" cy="73239"/>
            </a:xfrm>
            <a:custGeom>
              <a:avLst/>
              <a:gdLst/>
              <a:ahLst/>
              <a:cxnLst/>
              <a:rect l="l" t="t" r="r" b="b"/>
              <a:pathLst>
                <a:path w="1840" h="2213" extrusionOk="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298496" y="4140471"/>
              <a:ext cx="119903" cy="191786"/>
            </a:xfrm>
            <a:custGeom>
              <a:avLst/>
              <a:gdLst/>
              <a:ahLst/>
              <a:cxnLst/>
              <a:rect l="l" t="t" r="r" b="b"/>
              <a:pathLst>
                <a:path w="3623" h="5795" extrusionOk="0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368921" y="4221023"/>
              <a:ext cx="51496" cy="51463"/>
            </a:xfrm>
            <a:custGeom>
              <a:avLst/>
              <a:gdLst/>
              <a:ahLst/>
              <a:cxnLst/>
              <a:rect l="l" t="t" r="r" b="b"/>
              <a:pathLst>
                <a:path w="1556" h="1555" extrusionOk="0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342743" y="4127631"/>
              <a:ext cx="170505" cy="123544"/>
            </a:xfrm>
            <a:custGeom>
              <a:avLst/>
              <a:gdLst/>
              <a:ahLst/>
              <a:cxnLst/>
              <a:rect l="l" t="t" r="r" b="b"/>
              <a:pathLst>
                <a:path w="5152" h="3733" extrusionOk="0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1488525" y="4174625"/>
              <a:ext cx="82704" cy="68341"/>
            </a:xfrm>
            <a:custGeom>
              <a:avLst/>
              <a:gdLst/>
              <a:ahLst/>
              <a:cxnLst/>
              <a:rect l="l" t="t" r="r" b="b"/>
              <a:pathLst>
                <a:path w="2499" h="2065" extrusionOk="0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1467179" y="4066869"/>
              <a:ext cx="127217" cy="95843"/>
            </a:xfrm>
            <a:custGeom>
              <a:avLst/>
              <a:gdLst/>
              <a:ahLst/>
              <a:cxnLst/>
              <a:rect l="l" t="t" r="r" b="b"/>
              <a:pathLst>
                <a:path w="3844" h="2896" extrusionOk="0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1559943" y="4033212"/>
              <a:ext cx="54177" cy="50768"/>
            </a:xfrm>
            <a:custGeom>
              <a:avLst/>
              <a:gdLst/>
              <a:ahLst/>
              <a:cxnLst/>
              <a:rect l="l" t="t" r="r" b="b"/>
              <a:pathLst>
                <a:path w="1637" h="1534" extrusionOk="0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1570798" y="3976057"/>
              <a:ext cx="118546" cy="147802"/>
            </a:xfrm>
            <a:custGeom>
              <a:avLst/>
              <a:gdLst/>
              <a:ahLst/>
              <a:cxnLst/>
              <a:rect l="l" t="t" r="r" b="b"/>
              <a:pathLst>
                <a:path w="3582" h="4466" extrusionOk="0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1801202" y="3774842"/>
              <a:ext cx="138503" cy="133439"/>
            </a:xfrm>
            <a:custGeom>
              <a:avLst/>
              <a:gdLst/>
              <a:ahLst/>
              <a:cxnLst/>
              <a:rect l="l" t="t" r="r" b="b"/>
              <a:pathLst>
                <a:path w="4185" h="4032" extrusionOk="0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1902504" y="3767296"/>
              <a:ext cx="78203" cy="68639"/>
            </a:xfrm>
            <a:custGeom>
              <a:avLst/>
              <a:gdLst/>
              <a:ahLst/>
              <a:cxnLst/>
              <a:rect l="l" t="t" r="r" b="b"/>
              <a:pathLst>
                <a:path w="2363" h="2074" extrusionOk="0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1924512" y="3693826"/>
              <a:ext cx="80950" cy="64899"/>
            </a:xfrm>
            <a:custGeom>
              <a:avLst/>
              <a:gdLst/>
              <a:ahLst/>
              <a:cxnLst/>
              <a:rect l="l" t="t" r="r" b="b"/>
              <a:pathLst>
                <a:path w="2446" h="1961" extrusionOk="0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2006024" y="3642199"/>
              <a:ext cx="64237" cy="56824"/>
            </a:xfrm>
            <a:custGeom>
              <a:avLst/>
              <a:gdLst/>
              <a:ahLst/>
              <a:cxnLst/>
              <a:rect l="l" t="t" r="r" b="b"/>
              <a:pathLst>
                <a:path w="1941" h="1717" extrusionOk="0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2073736" y="3740887"/>
              <a:ext cx="204262" cy="252151"/>
            </a:xfrm>
            <a:custGeom>
              <a:avLst/>
              <a:gdLst/>
              <a:ahLst/>
              <a:cxnLst/>
              <a:rect l="l" t="t" r="r" b="b"/>
              <a:pathLst>
                <a:path w="6172" h="7619" extrusionOk="0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1711847" y="3945643"/>
              <a:ext cx="61325" cy="60928"/>
            </a:xfrm>
            <a:custGeom>
              <a:avLst/>
              <a:gdLst/>
              <a:ahLst/>
              <a:cxnLst/>
              <a:rect l="l" t="t" r="r" b="b"/>
              <a:pathLst>
                <a:path w="1853" h="1841" extrusionOk="0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1286913" y="4358565"/>
              <a:ext cx="119969" cy="124272"/>
            </a:xfrm>
            <a:custGeom>
              <a:avLst/>
              <a:gdLst/>
              <a:ahLst/>
              <a:cxnLst/>
              <a:rect l="l" t="t" r="r" b="b"/>
              <a:pathLst>
                <a:path w="3625" h="3755" extrusionOk="0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1451657" y="4314284"/>
              <a:ext cx="72213" cy="85153"/>
            </a:xfrm>
            <a:custGeom>
              <a:avLst/>
              <a:gdLst/>
              <a:ahLst/>
              <a:cxnLst/>
              <a:rect l="l" t="t" r="r" b="b"/>
              <a:pathLst>
                <a:path w="2182" h="2573" extrusionOk="0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1485248" y="4273048"/>
              <a:ext cx="60465" cy="56923"/>
            </a:xfrm>
            <a:custGeom>
              <a:avLst/>
              <a:gdLst/>
              <a:ahLst/>
              <a:cxnLst/>
              <a:rect l="l" t="t" r="r" b="b"/>
              <a:pathLst>
                <a:path w="1827" h="1720" extrusionOk="0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1572287" y="4169594"/>
              <a:ext cx="115204" cy="135987"/>
            </a:xfrm>
            <a:custGeom>
              <a:avLst/>
              <a:gdLst/>
              <a:ahLst/>
              <a:cxnLst/>
              <a:rect l="l" t="t" r="r" b="b"/>
              <a:pathLst>
                <a:path w="3481" h="4109" extrusionOk="0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1674516" y="4154636"/>
              <a:ext cx="57883" cy="67481"/>
            </a:xfrm>
            <a:custGeom>
              <a:avLst/>
              <a:gdLst/>
              <a:ahLst/>
              <a:cxnLst/>
              <a:rect l="l" t="t" r="r" b="b"/>
              <a:pathLst>
                <a:path w="1749" h="2039" extrusionOk="0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1724787" y="4113069"/>
              <a:ext cx="87669" cy="78601"/>
            </a:xfrm>
            <a:custGeom>
              <a:avLst/>
              <a:gdLst/>
              <a:ahLst/>
              <a:cxnLst/>
              <a:rect l="l" t="t" r="r" b="b"/>
              <a:pathLst>
                <a:path w="2649" h="2375" extrusionOk="0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1844887" y="3928699"/>
              <a:ext cx="146346" cy="155844"/>
            </a:xfrm>
            <a:custGeom>
              <a:avLst/>
              <a:gdLst/>
              <a:ahLst/>
              <a:cxnLst/>
              <a:rect l="l" t="t" r="r" b="b"/>
              <a:pathLst>
                <a:path w="4422" h="4709" extrusionOk="0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1934672" y="3852118"/>
              <a:ext cx="171598" cy="152270"/>
            </a:xfrm>
            <a:custGeom>
              <a:avLst/>
              <a:gdLst/>
              <a:ahLst/>
              <a:cxnLst/>
              <a:rect l="l" t="t" r="r" b="b"/>
              <a:pathLst>
                <a:path w="5185" h="4601" extrusionOk="0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1541046" y="4365018"/>
              <a:ext cx="106798" cy="93394"/>
            </a:xfrm>
            <a:custGeom>
              <a:avLst/>
              <a:gdLst/>
              <a:ahLst/>
              <a:cxnLst/>
              <a:rect l="l" t="t" r="r" b="b"/>
              <a:pathLst>
                <a:path w="3227" h="2822" extrusionOk="0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1667798" y="4319083"/>
              <a:ext cx="112060" cy="101701"/>
            </a:xfrm>
            <a:custGeom>
              <a:avLst/>
              <a:gdLst/>
              <a:ahLst/>
              <a:cxnLst/>
              <a:rect l="l" t="t" r="r" b="b"/>
              <a:pathLst>
                <a:path w="3386" h="3073" extrusionOk="0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1764798" y="4217085"/>
              <a:ext cx="166468" cy="162331"/>
            </a:xfrm>
            <a:custGeom>
              <a:avLst/>
              <a:gdLst/>
              <a:ahLst/>
              <a:cxnLst/>
              <a:rect l="l" t="t" r="r" b="b"/>
              <a:pathLst>
                <a:path w="5030" h="4905" extrusionOk="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1831285" y="4243462"/>
              <a:ext cx="67315" cy="71452"/>
            </a:xfrm>
            <a:custGeom>
              <a:avLst/>
              <a:gdLst/>
              <a:ahLst/>
              <a:cxnLst/>
              <a:rect l="l" t="t" r="r" b="b"/>
              <a:pathLst>
                <a:path w="2034" h="2159" extrusionOk="0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883905" y="4153775"/>
              <a:ext cx="54905" cy="62649"/>
            </a:xfrm>
            <a:custGeom>
              <a:avLst/>
              <a:gdLst/>
              <a:ahLst/>
              <a:cxnLst/>
              <a:rect l="l" t="t" r="r" b="b"/>
              <a:pathLst>
                <a:path w="1659" h="1893" extrusionOk="0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904656" y="4212187"/>
              <a:ext cx="84789" cy="55136"/>
            </a:xfrm>
            <a:custGeom>
              <a:avLst/>
              <a:gdLst/>
              <a:ahLst/>
              <a:cxnLst/>
              <a:rect l="l" t="t" r="r" b="b"/>
              <a:pathLst>
                <a:path w="2562" h="1666" extrusionOk="0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941060" y="4261862"/>
              <a:ext cx="95512" cy="81248"/>
            </a:xfrm>
            <a:custGeom>
              <a:avLst/>
              <a:gdLst/>
              <a:ahLst/>
              <a:cxnLst/>
              <a:rect l="l" t="t" r="r" b="b"/>
              <a:pathLst>
                <a:path w="2886" h="2455" extrusionOk="0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923586" y="4094470"/>
              <a:ext cx="138569" cy="169049"/>
            </a:xfrm>
            <a:custGeom>
              <a:avLst/>
              <a:gdLst/>
              <a:ahLst/>
              <a:cxnLst/>
              <a:rect l="l" t="t" r="r" b="b"/>
              <a:pathLst>
                <a:path w="4187" h="5108" extrusionOk="0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2028363" y="4023713"/>
              <a:ext cx="143103" cy="126489"/>
            </a:xfrm>
            <a:custGeom>
              <a:avLst/>
              <a:gdLst/>
              <a:ahLst/>
              <a:cxnLst/>
              <a:rect l="l" t="t" r="r" b="b"/>
              <a:pathLst>
                <a:path w="4324" h="3822" extrusionOk="0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2110107" y="3954943"/>
              <a:ext cx="70525" cy="63112"/>
            </a:xfrm>
            <a:custGeom>
              <a:avLst/>
              <a:gdLst/>
              <a:ahLst/>
              <a:cxnLst/>
              <a:rect l="l" t="t" r="r" b="b"/>
              <a:pathLst>
                <a:path w="2131" h="1907" extrusionOk="0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550279" y="4649963"/>
              <a:ext cx="69698" cy="64403"/>
            </a:xfrm>
            <a:custGeom>
              <a:avLst/>
              <a:gdLst/>
              <a:ahLst/>
              <a:cxnLst/>
              <a:rect l="l" t="t" r="r" b="b"/>
              <a:pathLst>
                <a:path w="2106" h="1946" extrusionOk="0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691791" y="4501633"/>
              <a:ext cx="105275" cy="115965"/>
            </a:xfrm>
            <a:custGeom>
              <a:avLst/>
              <a:gdLst/>
              <a:ahLst/>
              <a:cxnLst/>
              <a:rect l="l" t="t" r="r" b="b"/>
              <a:pathLst>
                <a:path w="3181" h="3504" extrusionOk="0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790281" y="4493822"/>
              <a:ext cx="113284" cy="97035"/>
            </a:xfrm>
            <a:custGeom>
              <a:avLst/>
              <a:gdLst/>
              <a:ahLst/>
              <a:cxnLst/>
              <a:rect l="l" t="t" r="r" b="b"/>
              <a:pathLst>
                <a:path w="3423" h="2932" extrusionOk="0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631692" y="4669124"/>
              <a:ext cx="146975" cy="153131"/>
            </a:xfrm>
            <a:custGeom>
              <a:avLst/>
              <a:gdLst/>
              <a:ahLst/>
              <a:cxnLst/>
              <a:rect l="l" t="t" r="r" b="b"/>
              <a:pathLst>
                <a:path w="4441" h="4627" extrusionOk="0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927987" y="4396954"/>
              <a:ext cx="106996" cy="98987"/>
            </a:xfrm>
            <a:custGeom>
              <a:avLst/>
              <a:gdLst/>
              <a:ahLst/>
              <a:cxnLst/>
              <a:rect l="l" t="t" r="r" b="b"/>
              <a:pathLst>
                <a:path w="3233" h="2991" extrusionOk="0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999802" y="4369651"/>
              <a:ext cx="63708" cy="56063"/>
            </a:xfrm>
            <a:custGeom>
              <a:avLst/>
              <a:gdLst/>
              <a:ahLst/>
              <a:cxnLst/>
              <a:rect l="l" t="t" r="r" b="b"/>
              <a:pathLst>
                <a:path w="1925" h="1694" extrusionOk="0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2068143" y="4259877"/>
              <a:ext cx="115700" cy="119010"/>
            </a:xfrm>
            <a:custGeom>
              <a:avLst/>
              <a:gdLst/>
              <a:ahLst/>
              <a:cxnLst/>
              <a:rect l="l" t="t" r="r" b="b"/>
              <a:pathLst>
                <a:path w="3496" h="3596" extrusionOk="0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214586" y="4135937"/>
              <a:ext cx="148067" cy="125496"/>
            </a:xfrm>
            <a:custGeom>
              <a:avLst/>
              <a:gdLst/>
              <a:ahLst/>
              <a:cxnLst/>
              <a:rect l="l" t="t" r="r" b="b"/>
              <a:pathLst>
                <a:path w="4474" h="3792" extrusionOk="0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186059" y="4022721"/>
              <a:ext cx="119804" cy="111431"/>
            </a:xfrm>
            <a:custGeom>
              <a:avLst/>
              <a:gdLst/>
              <a:ahLst/>
              <a:cxnLst/>
              <a:rect l="l" t="t" r="r" b="b"/>
              <a:pathLst>
                <a:path w="3620" h="3367" extrusionOk="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2124370" y="4188789"/>
              <a:ext cx="70128" cy="60862"/>
            </a:xfrm>
            <a:custGeom>
              <a:avLst/>
              <a:gdLst/>
              <a:ahLst/>
              <a:cxnLst/>
              <a:rect l="l" t="t" r="r" b="b"/>
              <a:pathLst>
                <a:path w="2119" h="1839" extrusionOk="0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2294906" y="3911754"/>
              <a:ext cx="116163" cy="95578"/>
            </a:xfrm>
            <a:custGeom>
              <a:avLst/>
              <a:gdLst/>
              <a:ahLst/>
              <a:cxnLst/>
              <a:rect l="l" t="t" r="r" b="b"/>
              <a:pathLst>
                <a:path w="3510" h="2888" extrusionOk="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2360202" y="4031226"/>
              <a:ext cx="59207" cy="55169"/>
            </a:xfrm>
            <a:custGeom>
              <a:avLst/>
              <a:gdLst/>
              <a:ahLst/>
              <a:cxnLst/>
              <a:rect l="l" t="t" r="r" b="b"/>
              <a:pathLst>
                <a:path w="1789" h="1667" extrusionOk="0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2337962" y="4256203"/>
              <a:ext cx="104117" cy="86014"/>
            </a:xfrm>
            <a:custGeom>
              <a:avLst/>
              <a:gdLst/>
              <a:ahLst/>
              <a:cxnLst/>
              <a:rect l="l" t="t" r="r" b="b"/>
              <a:pathLst>
                <a:path w="3146" h="2599" extrusionOk="0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2128573" y="4366938"/>
              <a:ext cx="177952" cy="153958"/>
            </a:xfrm>
            <a:custGeom>
              <a:avLst/>
              <a:gdLst/>
              <a:ahLst/>
              <a:cxnLst/>
              <a:rect l="l" t="t" r="r" b="b"/>
              <a:pathLst>
                <a:path w="5377" h="4652" extrusionOk="0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2407031" y="4091822"/>
              <a:ext cx="179838" cy="150185"/>
            </a:xfrm>
            <a:custGeom>
              <a:avLst/>
              <a:gdLst/>
              <a:ahLst/>
              <a:cxnLst/>
              <a:rect l="l" t="t" r="r" b="b"/>
              <a:pathLst>
                <a:path w="5434" h="4538" extrusionOk="0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810469" y="4574507"/>
              <a:ext cx="256685" cy="218195"/>
            </a:xfrm>
            <a:custGeom>
              <a:avLst/>
              <a:gdLst/>
              <a:ahLst/>
              <a:cxnLst/>
              <a:rect l="l" t="t" r="r" b="b"/>
              <a:pathLst>
                <a:path w="7756" h="6593" extrusionOk="0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2278392" y="4539394"/>
              <a:ext cx="73041" cy="64668"/>
            </a:xfrm>
            <a:custGeom>
              <a:avLst/>
              <a:gdLst/>
              <a:ahLst/>
              <a:cxnLst/>
              <a:rect l="l" t="t" r="r" b="b"/>
              <a:pathLst>
                <a:path w="2207" h="1954" extrusionOk="0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2222132" y="4437926"/>
              <a:ext cx="242189" cy="279553"/>
            </a:xfrm>
            <a:custGeom>
              <a:avLst/>
              <a:gdLst/>
              <a:ahLst/>
              <a:cxnLst/>
              <a:rect l="l" t="t" r="r" b="b"/>
              <a:pathLst>
                <a:path w="7318" h="8447" extrusionOk="0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2390583" y="4332751"/>
              <a:ext cx="208035" cy="205388"/>
            </a:xfrm>
            <a:custGeom>
              <a:avLst/>
              <a:gdLst/>
              <a:ahLst/>
              <a:cxnLst/>
              <a:rect l="l" t="t" r="r" b="b"/>
              <a:pathLst>
                <a:path w="6286" h="6206" extrusionOk="0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2043322" y="4688948"/>
              <a:ext cx="67679" cy="69665"/>
            </a:xfrm>
            <a:custGeom>
              <a:avLst/>
              <a:gdLst/>
              <a:ahLst/>
              <a:cxnLst/>
              <a:rect l="l" t="t" r="r" b="b"/>
              <a:pathLst>
                <a:path w="2045" h="2105" extrusionOk="0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2084988" y="4644204"/>
              <a:ext cx="111497" cy="86808"/>
            </a:xfrm>
            <a:custGeom>
              <a:avLst/>
              <a:gdLst/>
              <a:ahLst/>
              <a:cxnLst/>
              <a:rect l="l" t="t" r="r" b="b"/>
              <a:pathLst>
                <a:path w="3369" h="2623" extrusionOk="0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2147867" y="4558125"/>
              <a:ext cx="68440" cy="60928"/>
            </a:xfrm>
            <a:custGeom>
              <a:avLst/>
              <a:gdLst/>
              <a:ahLst/>
              <a:cxnLst/>
              <a:rect l="l" t="t" r="r" b="b"/>
              <a:pathLst>
                <a:path w="2068" h="1841" extrusionOk="0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2171365" y="4743852"/>
              <a:ext cx="84822" cy="76913"/>
            </a:xfrm>
            <a:custGeom>
              <a:avLst/>
              <a:gdLst/>
              <a:ahLst/>
              <a:cxnLst/>
              <a:rect l="l" t="t" r="r" b="b"/>
              <a:pathLst>
                <a:path w="2563" h="2324" extrusionOk="0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2640480" y="4354295"/>
              <a:ext cx="113979" cy="150682"/>
            </a:xfrm>
            <a:custGeom>
              <a:avLst/>
              <a:gdLst/>
              <a:ahLst/>
              <a:cxnLst/>
              <a:rect l="l" t="t" r="r" b="b"/>
              <a:pathLst>
                <a:path w="3444" h="4553" extrusionOk="0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2746713" y="4507689"/>
              <a:ext cx="63410" cy="59869"/>
            </a:xfrm>
            <a:custGeom>
              <a:avLst/>
              <a:gdLst/>
              <a:ahLst/>
              <a:cxnLst/>
              <a:rect l="l" t="t" r="r" b="b"/>
              <a:pathLst>
                <a:path w="1916" h="1809" extrusionOk="0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2397996" y="4531319"/>
              <a:ext cx="270121" cy="229812"/>
            </a:xfrm>
            <a:custGeom>
              <a:avLst/>
              <a:gdLst/>
              <a:ahLst/>
              <a:cxnLst/>
              <a:rect l="l" t="t" r="r" b="b"/>
              <a:pathLst>
                <a:path w="8162" h="6944" extrusionOk="0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2343423" y="4758811"/>
              <a:ext cx="79759" cy="136881"/>
            </a:xfrm>
            <a:custGeom>
              <a:avLst/>
              <a:gdLst/>
              <a:ahLst/>
              <a:cxnLst/>
              <a:rect l="l" t="t" r="r" b="b"/>
              <a:pathLst>
                <a:path w="2410" h="4136" extrusionOk="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2777855" y="4348041"/>
              <a:ext cx="138966" cy="174808"/>
            </a:xfrm>
            <a:custGeom>
              <a:avLst/>
              <a:gdLst/>
              <a:ahLst/>
              <a:cxnLst/>
              <a:rect l="l" t="t" r="r" b="b"/>
              <a:pathLst>
                <a:path w="4199" h="5282" extrusionOk="0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2601097" y="4243594"/>
              <a:ext cx="68010" cy="64237"/>
            </a:xfrm>
            <a:custGeom>
              <a:avLst/>
              <a:gdLst/>
              <a:ahLst/>
              <a:cxnLst/>
              <a:rect l="l" t="t" r="r" b="b"/>
              <a:pathLst>
                <a:path w="2055" h="1941" extrusionOk="0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0"/>
          <p:cNvGrpSpPr/>
          <p:nvPr/>
        </p:nvGrpSpPr>
        <p:grpSpPr>
          <a:xfrm rot="-1419275">
            <a:off x="6278587" y="4396047"/>
            <a:ext cx="1436733" cy="674961"/>
            <a:chOff x="6541500" y="4425844"/>
            <a:chExt cx="2398869" cy="1126961"/>
          </a:xfrm>
        </p:grpSpPr>
        <p:sp>
          <p:nvSpPr>
            <p:cNvPr id="2698" name="Google Shape;2698;p20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2" name="Google Shape;2702;p20"/>
          <p:cNvGrpSpPr/>
          <p:nvPr/>
        </p:nvGrpSpPr>
        <p:grpSpPr>
          <a:xfrm flipH="1">
            <a:off x="7236974" y="3548733"/>
            <a:ext cx="401062" cy="470319"/>
            <a:chOff x="702332" y="4351663"/>
            <a:chExt cx="590144" cy="691951"/>
          </a:xfrm>
        </p:grpSpPr>
        <p:grpSp>
          <p:nvGrpSpPr>
            <p:cNvPr id="2703" name="Google Shape;2703;p20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704" name="Google Shape;2704;p20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0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0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7" name="Google Shape;2707;p20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4" name="Google Shape;2714;p20"/>
          <p:cNvGrpSpPr/>
          <p:nvPr/>
        </p:nvGrpSpPr>
        <p:grpSpPr>
          <a:xfrm rot="-643198">
            <a:off x="-371717" y="-476577"/>
            <a:ext cx="2372597" cy="2090511"/>
            <a:chOff x="-514809" y="-463587"/>
            <a:chExt cx="2372713" cy="2090613"/>
          </a:xfrm>
        </p:grpSpPr>
        <p:sp>
          <p:nvSpPr>
            <p:cNvPr id="2715" name="Google Shape;2715;p20"/>
            <p:cNvSpPr/>
            <p:nvPr/>
          </p:nvSpPr>
          <p:spPr>
            <a:xfrm rot="-899933">
              <a:off x="-427414" y="115409"/>
              <a:ext cx="763649" cy="775842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 rot="-899933">
              <a:off x="-320947" y="155807"/>
              <a:ext cx="334776" cy="234171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 rot="-899933">
              <a:off x="-371018" y="243118"/>
              <a:ext cx="49502" cy="25514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 rot="-899933">
              <a:off x="872814" y="-124166"/>
              <a:ext cx="462798" cy="152627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 rot="-899933">
              <a:off x="1066869" y="-130031"/>
              <a:ext cx="190112" cy="20105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 rot="-899933">
              <a:off x="1044122" y="-85666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 rot="-899933">
              <a:off x="149296" y="-378215"/>
              <a:ext cx="762369" cy="779363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 rot="-899933">
              <a:off x="653705" y="-11610"/>
              <a:ext cx="108498" cy="283873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 rot="-899933">
              <a:off x="621172" y="-328375"/>
              <a:ext cx="220624" cy="219169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 rot="-899933">
              <a:off x="-421348" y="979168"/>
              <a:ext cx="836888" cy="548917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 rot="-899933">
              <a:off x="170651" y="1173946"/>
              <a:ext cx="232359" cy="184929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 rot="-899933">
              <a:off x="-204857" y="1404483"/>
              <a:ext cx="273699" cy="131144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 rot="-899933">
              <a:off x="151830" y="1359685"/>
              <a:ext cx="42034" cy="25310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 rot="-899933">
              <a:off x="1083532" y="46455"/>
              <a:ext cx="690303" cy="740479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 rot="-899933">
              <a:off x="1257898" y="72923"/>
              <a:ext cx="333336" cy="198859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 rot="-899933">
              <a:off x="1614089" y="244152"/>
              <a:ext cx="32539" cy="36945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 rot="-899933">
              <a:off x="325977" y="618523"/>
              <a:ext cx="311999" cy="29091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 rot="-899933">
              <a:off x="708680" y="841160"/>
              <a:ext cx="311999" cy="291630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 rot="-899933">
              <a:off x="409372" y="631762"/>
              <a:ext cx="509419" cy="489111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 rot="-899933">
              <a:off x="538345" y="625931"/>
              <a:ext cx="76013" cy="206820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 rot="-899933">
              <a:off x="926468" y="838658"/>
              <a:ext cx="75959" cy="206820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 rot="-899933">
              <a:off x="596358" y="645666"/>
              <a:ext cx="245641" cy="230548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3935" name="Google Shape;3935;p2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3936" name="Google Shape;3936;p2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7" name="Google Shape;3967;p2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3968" name="Google Shape;3968;p2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2" name="Google Shape;4012;p28"/>
          <p:cNvGrpSpPr/>
          <p:nvPr/>
        </p:nvGrpSpPr>
        <p:grpSpPr>
          <a:xfrm>
            <a:off x="217699" y="-198137"/>
            <a:ext cx="9043350" cy="5024355"/>
            <a:chOff x="217699" y="-198137"/>
            <a:chExt cx="9043350" cy="5024355"/>
          </a:xfrm>
        </p:grpSpPr>
        <p:sp>
          <p:nvSpPr>
            <p:cNvPr id="4013" name="Google Shape;4013;p28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8"/>
          <p:cNvGrpSpPr/>
          <p:nvPr/>
        </p:nvGrpSpPr>
        <p:grpSpPr>
          <a:xfrm rot="-2850514">
            <a:off x="7678981" y="-290216"/>
            <a:ext cx="2015643" cy="2357460"/>
            <a:chOff x="7723432" y="3235687"/>
            <a:chExt cx="2015584" cy="2357390"/>
          </a:xfrm>
        </p:grpSpPr>
        <p:sp>
          <p:nvSpPr>
            <p:cNvPr id="4018" name="Google Shape;4018;p28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28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4038" name="Google Shape;4038;p28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8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4" name="Google Shape;4054;p29"/>
          <p:cNvGrpSpPr/>
          <p:nvPr/>
        </p:nvGrpSpPr>
        <p:grpSpPr>
          <a:xfrm flipH="1">
            <a:off x="193055" y="3940"/>
            <a:ext cx="8737750" cy="5140319"/>
            <a:chOff x="202630" y="3940"/>
            <a:chExt cx="8737750" cy="5140319"/>
          </a:xfrm>
        </p:grpSpPr>
        <p:sp>
          <p:nvSpPr>
            <p:cNvPr id="4055" name="Google Shape;4055;p29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9" name="Google Shape;4099;p29"/>
          <p:cNvGrpSpPr/>
          <p:nvPr/>
        </p:nvGrpSpPr>
        <p:grpSpPr>
          <a:xfrm flipH="1">
            <a:off x="-10068" y="954"/>
            <a:ext cx="9143997" cy="5020045"/>
            <a:chOff x="-493" y="954"/>
            <a:chExt cx="9143997" cy="5020045"/>
          </a:xfrm>
        </p:grpSpPr>
        <p:sp>
          <p:nvSpPr>
            <p:cNvPr id="4100" name="Google Shape;4100;p2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9"/>
          <p:cNvGrpSpPr/>
          <p:nvPr/>
        </p:nvGrpSpPr>
        <p:grpSpPr>
          <a:xfrm flipH="1">
            <a:off x="-455274" y="-198137"/>
            <a:ext cx="9043350" cy="5024355"/>
            <a:chOff x="217699" y="-198137"/>
            <a:chExt cx="9043350" cy="5024355"/>
          </a:xfrm>
        </p:grpSpPr>
        <p:sp>
          <p:nvSpPr>
            <p:cNvPr id="4132" name="Google Shape;4132;p29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6" name="Google Shape;4136;p29"/>
          <p:cNvSpPr/>
          <p:nvPr/>
        </p:nvSpPr>
        <p:spPr>
          <a:xfrm flipH="1">
            <a:off x="-334450" y="3968775"/>
            <a:ext cx="1830025" cy="2230050"/>
          </a:xfrm>
          <a:custGeom>
            <a:avLst/>
            <a:gdLst/>
            <a:ahLst/>
            <a:cxnLst/>
            <a:rect l="l" t="t" r="r" b="b"/>
            <a:pathLst>
              <a:path w="73201" h="89202" extrusionOk="0">
                <a:moveTo>
                  <a:pt x="58296" y="0"/>
                </a:moveTo>
                <a:lnTo>
                  <a:pt x="0" y="11139"/>
                </a:lnTo>
                <a:lnTo>
                  <a:pt x="14905" y="89201"/>
                </a:lnTo>
                <a:lnTo>
                  <a:pt x="73201" y="78063"/>
                </a:lnTo>
                <a:lnTo>
                  <a:pt x="58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7" name="Google Shape;4137;p29"/>
          <p:cNvSpPr/>
          <p:nvPr/>
        </p:nvSpPr>
        <p:spPr>
          <a:xfrm flipH="1">
            <a:off x="197375" y="4202150"/>
            <a:ext cx="861100" cy="579800"/>
          </a:xfrm>
          <a:custGeom>
            <a:avLst/>
            <a:gdLst/>
            <a:ahLst/>
            <a:cxnLst/>
            <a:rect l="l" t="t" r="r" b="b"/>
            <a:pathLst>
              <a:path w="34444" h="23192" extrusionOk="0">
                <a:moveTo>
                  <a:pt x="31134" y="1"/>
                </a:moveTo>
                <a:lnTo>
                  <a:pt x="0" y="5958"/>
                </a:lnTo>
                <a:lnTo>
                  <a:pt x="3310" y="23191"/>
                </a:lnTo>
                <a:lnTo>
                  <a:pt x="34444" y="17234"/>
                </a:lnTo>
                <a:lnTo>
                  <a:pt x="311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29"/>
          <p:cNvSpPr/>
          <p:nvPr/>
        </p:nvSpPr>
        <p:spPr>
          <a:xfrm flipH="1">
            <a:off x="366275" y="4441975"/>
            <a:ext cx="514175" cy="150925"/>
          </a:xfrm>
          <a:custGeom>
            <a:avLst/>
            <a:gdLst/>
            <a:ahLst/>
            <a:cxnLst/>
            <a:rect l="l" t="t" r="r" b="b"/>
            <a:pathLst>
              <a:path w="20567" h="6037" extrusionOk="0">
                <a:moveTo>
                  <a:pt x="19461" y="1"/>
                </a:moveTo>
                <a:cubicBezTo>
                  <a:pt x="19404" y="1"/>
                  <a:pt x="19347" y="6"/>
                  <a:pt x="19288" y="17"/>
                </a:cubicBezTo>
                <a:lnTo>
                  <a:pt x="800" y="3532"/>
                </a:lnTo>
                <a:cubicBezTo>
                  <a:pt x="320" y="3623"/>
                  <a:pt x="1" y="4103"/>
                  <a:pt x="92" y="4582"/>
                </a:cubicBezTo>
                <a:lnTo>
                  <a:pt x="229" y="5313"/>
                </a:lnTo>
                <a:cubicBezTo>
                  <a:pt x="309" y="5754"/>
                  <a:pt x="689" y="6037"/>
                  <a:pt x="1106" y="6037"/>
                </a:cubicBezTo>
                <a:cubicBezTo>
                  <a:pt x="1163" y="6037"/>
                  <a:pt x="1221" y="6031"/>
                  <a:pt x="1279" y="6020"/>
                </a:cubicBezTo>
                <a:lnTo>
                  <a:pt x="19768" y="2505"/>
                </a:lnTo>
                <a:cubicBezTo>
                  <a:pt x="20247" y="2414"/>
                  <a:pt x="20567" y="1934"/>
                  <a:pt x="20475" y="1455"/>
                </a:cubicBezTo>
                <a:lnTo>
                  <a:pt x="20315" y="702"/>
                </a:lnTo>
                <a:cubicBezTo>
                  <a:pt x="20235" y="281"/>
                  <a:pt x="19873" y="1"/>
                  <a:pt x="194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29"/>
          <p:cNvSpPr/>
          <p:nvPr/>
        </p:nvSpPr>
        <p:spPr>
          <a:xfrm flipH="1">
            <a:off x="975150" y="4219275"/>
            <a:ext cx="520425" cy="1979550"/>
          </a:xfrm>
          <a:custGeom>
            <a:avLst/>
            <a:gdLst/>
            <a:ahLst/>
            <a:cxnLst/>
            <a:rect l="l" t="t" r="r" b="b"/>
            <a:pathLst>
              <a:path w="20817" h="79182" extrusionOk="0">
                <a:moveTo>
                  <a:pt x="5889" y="0"/>
                </a:moveTo>
                <a:lnTo>
                  <a:pt x="0" y="1119"/>
                </a:lnTo>
                <a:lnTo>
                  <a:pt x="14905" y="79181"/>
                </a:lnTo>
                <a:lnTo>
                  <a:pt x="20817" y="78040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0" name="Google Shape;4140;p29"/>
          <p:cNvSpPr/>
          <p:nvPr/>
        </p:nvSpPr>
        <p:spPr>
          <a:xfrm flipH="1">
            <a:off x="1574875" y="4464825"/>
            <a:ext cx="713875" cy="566550"/>
          </a:xfrm>
          <a:custGeom>
            <a:avLst/>
            <a:gdLst/>
            <a:ahLst/>
            <a:cxnLst/>
            <a:rect l="l" t="t" r="r" b="b"/>
            <a:pathLst>
              <a:path w="28555" h="22662" extrusionOk="0">
                <a:moveTo>
                  <a:pt x="6136" y="1"/>
                </a:moveTo>
                <a:cubicBezTo>
                  <a:pt x="5552" y="1"/>
                  <a:pt x="5128" y="113"/>
                  <a:pt x="4907" y="358"/>
                </a:cubicBezTo>
                <a:cubicBezTo>
                  <a:pt x="3994" y="1363"/>
                  <a:pt x="2808" y="3440"/>
                  <a:pt x="1849" y="5585"/>
                </a:cubicBezTo>
                <a:cubicBezTo>
                  <a:pt x="776" y="7982"/>
                  <a:pt x="0" y="10470"/>
                  <a:pt x="251" y="11611"/>
                </a:cubicBezTo>
                <a:cubicBezTo>
                  <a:pt x="411" y="12433"/>
                  <a:pt x="3378" y="14487"/>
                  <a:pt x="7122" y="16610"/>
                </a:cubicBezTo>
                <a:cubicBezTo>
                  <a:pt x="12390" y="19571"/>
                  <a:pt x="19246" y="22662"/>
                  <a:pt x="22177" y="22662"/>
                </a:cubicBezTo>
                <a:cubicBezTo>
                  <a:pt x="22725" y="22662"/>
                  <a:pt x="23136" y="22554"/>
                  <a:pt x="23373" y="22316"/>
                </a:cubicBezTo>
                <a:cubicBezTo>
                  <a:pt x="24172" y="21540"/>
                  <a:pt x="24994" y="20445"/>
                  <a:pt x="25724" y="19212"/>
                </a:cubicBezTo>
                <a:cubicBezTo>
                  <a:pt x="27322" y="16610"/>
                  <a:pt x="28555" y="13437"/>
                  <a:pt x="28486" y="11246"/>
                </a:cubicBezTo>
                <a:cubicBezTo>
                  <a:pt x="28440" y="9238"/>
                  <a:pt x="20018" y="4558"/>
                  <a:pt x="13239" y="1911"/>
                </a:cubicBezTo>
                <a:cubicBezTo>
                  <a:pt x="10297" y="770"/>
                  <a:pt x="7667" y="1"/>
                  <a:pt x="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29"/>
          <p:cNvSpPr/>
          <p:nvPr/>
        </p:nvSpPr>
        <p:spPr>
          <a:xfrm flipH="1">
            <a:off x="1574875" y="4512575"/>
            <a:ext cx="535850" cy="518800"/>
          </a:xfrm>
          <a:custGeom>
            <a:avLst/>
            <a:gdLst/>
            <a:ahLst/>
            <a:cxnLst/>
            <a:rect l="l" t="t" r="r" b="b"/>
            <a:pathLst>
              <a:path w="21434" h="20752" extrusionOk="0">
                <a:moveTo>
                  <a:pt x="6118" y="1"/>
                </a:moveTo>
                <a:lnTo>
                  <a:pt x="1" y="14700"/>
                </a:lnTo>
                <a:cubicBezTo>
                  <a:pt x="5269" y="17661"/>
                  <a:pt x="12125" y="20752"/>
                  <a:pt x="15056" y="20752"/>
                </a:cubicBezTo>
                <a:cubicBezTo>
                  <a:pt x="15604" y="20752"/>
                  <a:pt x="16015" y="20644"/>
                  <a:pt x="16252" y="20406"/>
                </a:cubicBezTo>
                <a:cubicBezTo>
                  <a:pt x="17051" y="19630"/>
                  <a:pt x="17873" y="18535"/>
                  <a:pt x="18603" y="17302"/>
                </a:cubicBezTo>
                <a:cubicBezTo>
                  <a:pt x="20201" y="14700"/>
                  <a:pt x="21434" y="11527"/>
                  <a:pt x="21365" y="9336"/>
                </a:cubicBezTo>
                <a:cubicBezTo>
                  <a:pt x="21319" y="7328"/>
                  <a:pt x="12897" y="2648"/>
                  <a:pt x="61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2" name="Google Shape;4142;p29"/>
          <p:cNvSpPr/>
          <p:nvPr/>
        </p:nvSpPr>
        <p:spPr>
          <a:xfrm flipH="1">
            <a:off x="-107925" y="3197775"/>
            <a:ext cx="796150" cy="698825"/>
          </a:xfrm>
          <a:custGeom>
            <a:avLst/>
            <a:gdLst/>
            <a:ahLst/>
            <a:cxnLst/>
            <a:rect l="l" t="t" r="r" b="b"/>
            <a:pathLst>
              <a:path w="31846" h="27953" extrusionOk="0">
                <a:moveTo>
                  <a:pt x="20201" y="1"/>
                </a:moveTo>
                <a:cubicBezTo>
                  <a:pt x="16155" y="1"/>
                  <a:pt x="12587" y="3641"/>
                  <a:pt x="11211" y="4135"/>
                </a:cubicBezTo>
                <a:cubicBezTo>
                  <a:pt x="9317" y="4819"/>
                  <a:pt x="1214" y="5207"/>
                  <a:pt x="278" y="12671"/>
                </a:cubicBezTo>
                <a:cubicBezTo>
                  <a:pt x="255" y="12991"/>
                  <a:pt x="209" y="13310"/>
                  <a:pt x="209" y="13653"/>
                </a:cubicBezTo>
                <a:cubicBezTo>
                  <a:pt x="0" y="19455"/>
                  <a:pt x="4833" y="27953"/>
                  <a:pt x="13638" y="27953"/>
                </a:cubicBezTo>
                <a:cubicBezTo>
                  <a:pt x="15397" y="27953"/>
                  <a:pt x="17315" y="27614"/>
                  <a:pt x="19383" y="26846"/>
                </a:cubicBezTo>
                <a:cubicBezTo>
                  <a:pt x="31845" y="22212"/>
                  <a:pt x="31412" y="8768"/>
                  <a:pt x="25500" y="2537"/>
                </a:cubicBezTo>
                <a:cubicBezTo>
                  <a:pt x="24952" y="1966"/>
                  <a:pt x="24404" y="1487"/>
                  <a:pt x="23856" y="1122"/>
                </a:cubicBezTo>
                <a:cubicBezTo>
                  <a:pt x="22626" y="317"/>
                  <a:pt x="21392" y="1"/>
                  <a:pt x="20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29"/>
          <p:cNvSpPr/>
          <p:nvPr/>
        </p:nvSpPr>
        <p:spPr>
          <a:xfrm flipH="1">
            <a:off x="418775" y="3435700"/>
            <a:ext cx="166075" cy="219275"/>
          </a:xfrm>
          <a:custGeom>
            <a:avLst/>
            <a:gdLst/>
            <a:ahLst/>
            <a:cxnLst/>
            <a:rect l="l" t="t" r="r" b="b"/>
            <a:pathLst>
              <a:path w="6643" h="8771" extrusionOk="0">
                <a:moveTo>
                  <a:pt x="3168" y="1"/>
                </a:moveTo>
                <a:cubicBezTo>
                  <a:pt x="2559" y="1"/>
                  <a:pt x="1958" y="310"/>
                  <a:pt x="1461" y="1077"/>
                </a:cubicBezTo>
                <a:cubicBezTo>
                  <a:pt x="0" y="3314"/>
                  <a:pt x="640" y="6806"/>
                  <a:pt x="2785" y="8336"/>
                </a:cubicBezTo>
                <a:cubicBezTo>
                  <a:pt x="3110" y="8574"/>
                  <a:pt x="3497" y="8771"/>
                  <a:pt x="3886" y="8771"/>
                </a:cubicBezTo>
                <a:cubicBezTo>
                  <a:pt x="3907" y="8771"/>
                  <a:pt x="3928" y="8770"/>
                  <a:pt x="3949" y="8769"/>
                </a:cubicBezTo>
                <a:cubicBezTo>
                  <a:pt x="4223" y="8746"/>
                  <a:pt x="4474" y="8632"/>
                  <a:pt x="4680" y="8495"/>
                </a:cubicBezTo>
                <a:cubicBezTo>
                  <a:pt x="5570" y="7948"/>
                  <a:pt x="6163" y="7012"/>
                  <a:pt x="6392" y="6007"/>
                </a:cubicBezTo>
                <a:cubicBezTo>
                  <a:pt x="6643" y="5003"/>
                  <a:pt x="6551" y="3930"/>
                  <a:pt x="6277" y="2949"/>
                </a:cubicBezTo>
                <a:cubicBezTo>
                  <a:pt x="5900" y="1518"/>
                  <a:pt x="4515" y="1"/>
                  <a:pt x="3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4" name="Google Shape;4144;p29"/>
          <p:cNvSpPr/>
          <p:nvPr/>
        </p:nvSpPr>
        <p:spPr>
          <a:xfrm flipH="1">
            <a:off x="370275" y="3079725"/>
            <a:ext cx="193475" cy="280775"/>
          </a:xfrm>
          <a:custGeom>
            <a:avLst/>
            <a:gdLst/>
            <a:ahLst/>
            <a:cxnLst/>
            <a:rect l="l" t="t" r="r" b="b"/>
            <a:pathLst>
              <a:path w="7739" h="11231" extrusionOk="0">
                <a:moveTo>
                  <a:pt x="5137" y="0"/>
                </a:moveTo>
                <a:lnTo>
                  <a:pt x="5137" y="0"/>
                </a:lnTo>
                <a:cubicBezTo>
                  <a:pt x="1" y="5341"/>
                  <a:pt x="6780" y="11230"/>
                  <a:pt x="6780" y="11230"/>
                </a:cubicBezTo>
                <a:lnTo>
                  <a:pt x="6780" y="11230"/>
                </a:lnTo>
                <a:cubicBezTo>
                  <a:pt x="5228" y="4839"/>
                  <a:pt x="7739" y="1735"/>
                  <a:pt x="7739" y="1735"/>
                </a:cubicBezTo>
                <a:cubicBezTo>
                  <a:pt x="7739" y="1735"/>
                  <a:pt x="7122" y="936"/>
                  <a:pt x="5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29"/>
          <p:cNvSpPr/>
          <p:nvPr/>
        </p:nvSpPr>
        <p:spPr>
          <a:xfrm flipH="1">
            <a:off x="492375" y="3059750"/>
            <a:ext cx="166650" cy="146875"/>
          </a:xfrm>
          <a:custGeom>
            <a:avLst/>
            <a:gdLst/>
            <a:ahLst/>
            <a:cxnLst/>
            <a:rect l="l" t="t" r="r" b="b"/>
            <a:pathLst>
              <a:path w="6666" h="5875" extrusionOk="0">
                <a:moveTo>
                  <a:pt x="0" y="0"/>
                </a:moveTo>
                <a:lnTo>
                  <a:pt x="0" y="0"/>
                </a:lnTo>
                <a:cubicBezTo>
                  <a:pt x="1233" y="5053"/>
                  <a:pt x="3577" y="5875"/>
                  <a:pt x="4972" y="5875"/>
                </a:cubicBezTo>
                <a:cubicBezTo>
                  <a:pt x="5643" y="5875"/>
                  <a:pt x="6094" y="5684"/>
                  <a:pt x="6094" y="5684"/>
                </a:cubicBezTo>
                <a:cubicBezTo>
                  <a:pt x="6094" y="5684"/>
                  <a:pt x="6665" y="59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6" name="Google Shape;4146;p29"/>
          <p:cNvSpPr/>
          <p:nvPr/>
        </p:nvSpPr>
        <p:spPr>
          <a:xfrm flipH="1">
            <a:off x="-107925" y="3225800"/>
            <a:ext cx="796150" cy="670800"/>
          </a:xfrm>
          <a:custGeom>
            <a:avLst/>
            <a:gdLst/>
            <a:ahLst/>
            <a:cxnLst/>
            <a:rect l="l" t="t" r="r" b="b"/>
            <a:pathLst>
              <a:path w="31846" h="26832" extrusionOk="0">
                <a:moveTo>
                  <a:pt x="23856" y="1"/>
                </a:moveTo>
                <a:cubicBezTo>
                  <a:pt x="23263" y="2580"/>
                  <a:pt x="23697" y="5502"/>
                  <a:pt x="23514" y="8218"/>
                </a:cubicBezTo>
                <a:cubicBezTo>
                  <a:pt x="23309" y="11345"/>
                  <a:pt x="22213" y="14403"/>
                  <a:pt x="20410" y="16960"/>
                </a:cubicBezTo>
                <a:cubicBezTo>
                  <a:pt x="19771" y="17896"/>
                  <a:pt x="18926" y="18809"/>
                  <a:pt x="17831" y="19060"/>
                </a:cubicBezTo>
                <a:cubicBezTo>
                  <a:pt x="17620" y="19105"/>
                  <a:pt x="17410" y="19125"/>
                  <a:pt x="17200" y="19125"/>
                </a:cubicBezTo>
                <a:cubicBezTo>
                  <a:pt x="15698" y="19125"/>
                  <a:pt x="14206" y="18100"/>
                  <a:pt x="12688" y="18100"/>
                </a:cubicBezTo>
                <a:cubicBezTo>
                  <a:pt x="12508" y="18100"/>
                  <a:pt x="12328" y="18114"/>
                  <a:pt x="12147" y="18147"/>
                </a:cubicBezTo>
                <a:cubicBezTo>
                  <a:pt x="11303" y="18284"/>
                  <a:pt x="10572" y="18831"/>
                  <a:pt x="9728" y="19083"/>
                </a:cubicBezTo>
                <a:cubicBezTo>
                  <a:pt x="9367" y="19188"/>
                  <a:pt x="9006" y="19236"/>
                  <a:pt x="8647" y="19236"/>
                </a:cubicBezTo>
                <a:cubicBezTo>
                  <a:pt x="6819" y="19236"/>
                  <a:pt x="5041" y="17987"/>
                  <a:pt x="3725" y="16595"/>
                </a:cubicBezTo>
                <a:cubicBezTo>
                  <a:pt x="2309" y="15111"/>
                  <a:pt x="1145" y="13399"/>
                  <a:pt x="278" y="11550"/>
                </a:cubicBezTo>
                <a:cubicBezTo>
                  <a:pt x="255" y="11870"/>
                  <a:pt x="209" y="12189"/>
                  <a:pt x="209" y="12532"/>
                </a:cubicBezTo>
                <a:cubicBezTo>
                  <a:pt x="0" y="18334"/>
                  <a:pt x="4833" y="26832"/>
                  <a:pt x="13638" y="26832"/>
                </a:cubicBezTo>
                <a:cubicBezTo>
                  <a:pt x="15397" y="26832"/>
                  <a:pt x="17315" y="26493"/>
                  <a:pt x="19383" y="25725"/>
                </a:cubicBezTo>
                <a:cubicBezTo>
                  <a:pt x="31845" y="21091"/>
                  <a:pt x="31412" y="7647"/>
                  <a:pt x="25500" y="1416"/>
                </a:cubicBezTo>
                <a:cubicBezTo>
                  <a:pt x="24952" y="845"/>
                  <a:pt x="24404" y="366"/>
                  <a:pt x="23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7" name="Google Shape;4147;p29"/>
          <p:cNvSpPr/>
          <p:nvPr/>
        </p:nvSpPr>
        <p:spPr>
          <a:xfrm>
            <a:off x="-86250" y="790925"/>
            <a:ext cx="434850" cy="555825"/>
          </a:xfrm>
          <a:custGeom>
            <a:avLst/>
            <a:gdLst/>
            <a:ahLst/>
            <a:cxnLst/>
            <a:rect l="l" t="t" r="r" b="b"/>
            <a:pathLst>
              <a:path w="17394" h="22233" extrusionOk="0">
                <a:moveTo>
                  <a:pt x="17394" y="0"/>
                </a:moveTo>
                <a:lnTo>
                  <a:pt x="1" y="15042"/>
                </a:lnTo>
                <a:lnTo>
                  <a:pt x="457" y="22232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8" name="Google Shape;4148;p29"/>
          <p:cNvSpPr/>
          <p:nvPr/>
        </p:nvSpPr>
        <p:spPr>
          <a:xfrm>
            <a:off x="-74825" y="790925"/>
            <a:ext cx="423425" cy="555825"/>
          </a:xfrm>
          <a:custGeom>
            <a:avLst/>
            <a:gdLst/>
            <a:ahLst/>
            <a:cxnLst/>
            <a:rect l="l" t="t" r="r" b="b"/>
            <a:pathLst>
              <a:path w="16937" h="22233" extrusionOk="0">
                <a:moveTo>
                  <a:pt x="16937" y="0"/>
                </a:moveTo>
                <a:lnTo>
                  <a:pt x="2557" y="16138"/>
                </a:lnTo>
                <a:lnTo>
                  <a:pt x="0" y="22232"/>
                </a:lnTo>
                <a:lnTo>
                  <a:pt x="16937" y="0"/>
                </a:lnTo>
                <a:close/>
              </a:path>
            </a:pathLst>
          </a:custGeom>
          <a:solidFill>
            <a:srgbClr val="D0D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29"/>
          <p:cNvSpPr/>
          <p:nvPr/>
        </p:nvSpPr>
        <p:spPr>
          <a:xfrm>
            <a:off x="-299075" y="790925"/>
            <a:ext cx="647675" cy="482775"/>
          </a:xfrm>
          <a:custGeom>
            <a:avLst/>
            <a:gdLst/>
            <a:ahLst/>
            <a:cxnLst/>
            <a:rect l="l" t="t" r="r" b="b"/>
            <a:pathLst>
              <a:path w="25907" h="19311" extrusionOk="0">
                <a:moveTo>
                  <a:pt x="25907" y="0"/>
                </a:moveTo>
                <a:lnTo>
                  <a:pt x="0" y="11938"/>
                </a:lnTo>
                <a:lnTo>
                  <a:pt x="20315" y="1931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29"/>
          <p:cNvSpPr/>
          <p:nvPr/>
        </p:nvSpPr>
        <p:spPr>
          <a:xfrm>
            <a:off x="-86250" y="790925"/>
            <a:ext cx="434850" cy="403450"/>
          </a:xfrm>
          <a:custGeom>
            <a:avLst/>
            <a:gdLst/>
            <a:ahLst/>
            <a:cxnLst/>
            <a:rect l="l" t="t" r="r" b="b"/>
            <a:pathLst>
              <a:path w="17394" h="16138" extrusionOk="0">
                <a:moveTo>
                  <a:pt x="17394" y="0"/>
                </a:moveTo>
                <a:lnTo>
                  <a:pt x="1" y="15042"/>
                </a:lnTo>
                <a:lnTo>
                  <a:pt x="3014" y="16138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29"/>
          <p:cNvSpPr/>
          <p:nvPr/>
        </p:nvSpPr>
        <p:spPr>
          <a:xfrm>
            <a:off x="-246575" y="1357775"/>
            <a:ext cx="363500" cy="1464625"/>
          </a:xfrm>
          <a:custGeom>
            <a:avLst/>
            <a:gdLst/>
            <a:ahLst/>
            <a:cxnLst/>
            <a:rect l="l" t="t" r="r" b="b"/>
            <a:pathLst>
              <a:path w="14540" h="58585" extrusionOk="0">
                <a:moveTo>
                  <a:pt x="2400" y="0"/>
                </a:moveTo>
                <a:cubicBezTo>
                  <a:pt x="2134" y="0"/>
                  <a:pt x="1904" y="171"/>
                  <a:pt x="1826" y="425"/>
                </a:cubicBezTo>
                <a:cubicBezTo>
                  <a:pt x="1643" y="1065"/>
                  <a:pt x="1506" y="1726"/>
                  <a:pt x="1415" y="2366"/>
                </a:cubicBezTo>
                <a:cubicBezTo>
                  <a:pt x="1370" y="2662"/>
                  <a:pt x="1575" y="2959"/>
                  <a:pt x="1895" y="3005"/>
                </a:cubicBezTo>
                <a:lnTo>
                  <a:pt x="1986" y="3005"/>
                </a:lnTo>
                <a:cubicBezTo>
                  <a:pt x="2260" y="3005"/>
                  <a:pt x="2511" y="2799"/>
                  <a:pt x="2534" y="2525"/>
                </a:cubicBezTo>
                <a:cubicBezTo>
                  <a:pt x="2625" y="1932"/>
                  <a:pt x="2762" y="1338"/>
                  <a:pt x="2922" y="722"/>
                </a:cubicBezTo>
                <a:cubicBezTo>
                  <a:pt x="3013" y="425"/>
                  <a:pt x="2830" y="106"/>
                  <a:pt x="2534" y="15"/>
                </a:cubicBezTo>
                <a:cubicBezTo>
                  <a:pt x="2488" y="5"/>
                  <a:pt x="2443" y="0"/>
                  <a:pt x="2400" y="0"/>
                </a:cubicBezTo>
                <a:close/>
                <a:moveTo>
                  <a:pt x="1890" y="5286"/>
                </a:moveTo>
                <a:cubicBezTo>
                  <a:pt x="1876" y="5286"/>
                  <a:pt x="1863" y="5286"/>
                  <a:pt x="1849" y="5287"/>
                </a:cubicBezTo>
                <a:cubicBezTo>
                  <a:pt x="1529" y="5333"/>
                  <a:pt x="1301" y="5607"/>
                  <a:pt x="1347" y="5926"/>
                </a:cubicBezTo>
                <a:cubicBezTo>
                  <a:pt x="1415" y="6588"/>
                  <a:pt x="1552" y="7250"/>
                  <a:pt x="1735" y="7889"/>
                </a:cubicBezTo>
                <a:cubicBezTo>
                  <a:pt x="1803" y="8140"/>
                  <a:pt x="2031" y="8300"/>
                  <a:pt x="2283" y="8300"/>
                </a:cubicBezTo>
                <a:cubicBezTo>
                  <a:pt x="2328" y="8300"/>
                  <a:pt x="2397" y="8300"/>
                  <a:pt x="2442" y="8277"/>
                </a:cubicBezTo>
                <a:cubicBezTo>
                  <a:pt x="2739" y="8186"/>
                  <a:pt x="2922" y="7866"/>
                  <a:pt x="2830" y="7570"/>
                </a:cubicBezTo>
                <a:cubicBezTo>
                  <a:pt x="2671" y="6999"/>
                  <a:pt x="2534" y="6406"/>
                  <a:pt x="2465" y="5789"/>
                </a:cubicBezTo>
                <a:cubicBezTo>
                  <a:pt x="2443" y="5506"/>
                  <a:pt x="2172" y="5286"/>
                  <a:pt x="1890" y="5286"/>
                </a:cubicBezTo>
                <a:close/>
                <a:moveTo>
                  <a:pt x="3739" y="10252"/>
                </a:moveTo>
                <a:cubicBezTo>
                  <a:pt x="3629" y="10252"/>
                  <a:pt x="3518" y="10286"/>
                  <a:pt x="3424" y="10354"/>
                </a:cubicBezTo>
                <a:cubicBezTo>
                  <a:pt x="3150" y="10537"/>
                  <a:pt x="3081" y="10879"/>
                  <a:pt x="3264" y="11153"/>
                </a:cubicBezTo>
                <a:cubicBezTo>
                  <a:pt x="3469" y="11450"/>
                  <a:pt x="3675" y="11747"/>
                  <a:pt x="3926" y="12043"/>
                </a:cubicBezTo>
                <a:cubicBezTo>
                  <a:pt x="4086" y="12249"/>
                  <a:pt x="4268" y="12477"/>
                  <a:pt x="4428" y="12705"/>
                </a:cubicBezTo>
                <a:cubicBezTo>
                  <a:pt x="4542" y="12842"/>
                  <a:pt x="4725" y="12911"/>
                  <a:pt x="4885" y="12911"/>
                </a:cubicBezTo>
                <a:cubicBezTo>
                  <a:pt x="4999" y="12911"/>
                  <a:pt x="5136" y="12888"/>
                  <a:pt x="5227" y="12797"/>
                </a:cubicBezTo>
                <a:cubicBezTo>
                  <a:pt x="5478" y="12614"/>
                  <a:pt x="5524" y="12249"/>
                  <a:pt x="5341" y="11998"/>
                </a:cubicBezTo>
                <a:cubicBezTo>
                  <a:pt x="5159" y="11770"/>
                  <a:pt x="4976" y="11541"/>
                  <a:pt x="4816" y="11336"/>
                </a:cubicBezTo>
                <a:cubicBezTo>
                  <a:pt x="4588" y="11062"/>
                  <a:pt x="4405" y="10788"/>
                  <a:pt x="4200" y="10514"/>
                </a:cubicBezTo>
                <a:cubicBezTo>
                  <a:pt x="4100" y="10343"/>
                  <a:pt x="3921" y="10252"/>
                  <a:pt x="3739" y="10252"/>
                </a:cubicBezTo>
                <a:close/>
                <a:moveTo>
                  <a:pt x="6890" y="14566"/>
                </a:moveTo>
                <a:cubicBezTo>
                  <a:pt x="6779" y="14566"/>
                  <a:pt x="6668" y="14600"/>
                  <a:pt x="6574" y="14668"/>
                </a:cubicBezTo>
                <a:cubicBezTo>
                  <a:pt x="6300" y="14828"/>
                  <a:pt x="6231" y="15193"/>
                  <a:pt x="6414" y="15444"/>
                </a:cubicBezTo>
                <a:cubicBezTo>
                  <a:pt x="6756" y="15969"/>
                  <a:pt x="7099" y="16517"/>
                  <a:pt x="7418" y="17042"/>
                </a:cubicBezTo>
                <a:cubicBezTo>
                  <a:pt x="7532" y="17225"/>
                  <a:pt x="7715" y="17316"/>
                  <a:pt x="7920" y="17316"/>
                </a:cubicBezTo>
                <a:cubicBezTo>
                  <a:pt x="8012" y="17316"/>
                  <a:pt x="8103" y="17293"/>
                  <a:pt x="8217" y="17225"/>
                </a:cubicBezTo>
                <a:cubicBezTo>
                  <a:pt x="8468" y="17065"/>
                  <a:pt x="8560" y="16723"/>
                  <a:pt x="8400" y="16449"/>
                </a:cubicBezTo>
                <a:cubicBezTo>
                  <a:pt x="8057" y="15901"/>
                  <a:pt x="7715" y="15353"/>
                  <a:pt x="7373" y="14828"/>
                </a:cubicBezTo>
                <a:cubicBezTo>
                  <a:pt x="7259" y="14657"/>
                  <a:pt x="7074" y="14566"/>
                  <a:pt x="6890" y="14566"/>
                </a:cubicBezTo>
                <a:close/>
                <a:moveTo>
                  <a:pt x="9574" y="19175"/>
                </a:moveTo>
                <a:cubicBezTo>
                  <a:pt x="9487" y="19175"/>
                  <a:pt x="9398" y="19194"/>
                  <a:pt x="9313" y="19233"/>
                </a:cubicBezTo>
                <a:cubicBezTo>
                  <a:pt x="9039" y="19393"/>
                  <a:pt x="8925" y="19736"/>
                  <a:pt x="9062" y="20009"/>
                </a:cubicBezTo>
                <a:cubicBezTo>
                  <a:pt x="9358" y="20557"/>
                  <a:pt x="9632" y="21128"/>
                  <a:pt x="9883" y="21699"/>
                </a:cubicBezTo>
                <a:cubicBezTo>
                  <a:pt x="9975" y="21904"/>
                  <a:pt x="10180" y="22041"/>
                  <a:pt x="10408" y="22041"/>
                </a:cubicBezTo>
                <a:cubicBezTo>
                  <a:pt x="10477" y="22041"/>
                  <a:pt x="10568" y="22018"/>
                  <a:pt x="10637" y="21995"/>
                </a:cubicBezTo>
                <a:cubicBezTo>
                  <a:pt x="10933" y="21858"/>
                  <a:pt x="11047" y="21516"/>
                  <a:pt x="10933" y="21242"/>
                </a:cubicBezTo>
                <a:cubicBezTo>
                  <a:pt x="10659" y="20649"/>
                  <a:pt x="10386" y="20055"/>
                  <a:pt x="10089" y="19485"/>
                </a:cubicBezTo>
                <a:cubicBezTo>
                  <a:pt x="9991" y="19289"/>
                  <a:pt x="9790" y="19175"/>
                  <a:pt x="9574" y="19175"/>
                </a:cubicBezTo>
                <a:close/>
                <a:moveTo>
                  <a:pt x="11704" y="24081"/>
                </a:moveTo>
                <a:cubicBezTo>
                  <a:pt x="11637" y="24081"/>
                  <a:pt x="11569" y="24093"/>
                  <a:pt x="11504" y="24118"/>
                </a:cubicBezTo>
                <a:cubicBezTo>
                  <a:pt x="11207" y="24209"/>
                  <a:pt x="11047" y="24552"/>
                  <a:pt x="11162" y="24848"/>
                </a:cubicBezTo>
                <a:cubicBezTo>
                  <a:pt x="11390" y="25442"/>
                  <a:pt x="11572" y="26035"/>
                  <a:pt x="11755" y="26629"/>
                </a:cubicBezTo>
                <a:cubicBezTo>
                  <a:pt x="11846" y="26880"/>
                  <a:pt x="12052" y="27017"/>
                  <a:pt x="12303" y="27017"/>
                </a:cubicBezTo>
                <a:cubicBezTo>
                  <a:pt x="12371" y="27017"/>
                  <a:pt x="12417" y="27017"/>
                  <a:pt x="12485" y="26994"/>
                </a:cubicBezTo>
                <a:cubicBezTo>
                  <a:pt x="12782" y="26903"/>
                  <a:pt x="12942" y="26583"/>
                  <a:pt x="12851" y="26286"/>
                </a:cubicBezTo>
                <a:cubicBezTo>
                  <a:pt x="12668" y="25670"/>
                  <a:pt x="12463" y="25054"/>
                  <a:pt x="12234" y="24460"/>
                </a:cubicBezTo>
                <a:cubicBezTo>
                  <a:pt x="12163" y="24229"/>
                  <a:pt x="11939" y="24081"/>
                  <a:pt x="11704" y="24081"/>
                </a:cubicBezTo>
                <a:close/>
                <a:moveTo>
                  <a:pt x="13189" y="29217"/>
                </a:moveTo>
                <a:cubicBezTo>
                  <a:pt x="13146" y="29217"/>
                  <a:pt x="13101" y="29221"/>
                  <a:pt x="13056" y="29231"/>
                </a:cubicBezTo>
                <a:cubicBezTo>
                  <a:pt x="12737" y="29277"/>
                  <a:pt x="12554" y="29596"/>
                  <a:pt x="12622" y="29893"/>
                </a:cubicBezTo>
                <a:cubicBezTo>
                  <a:pt x="12759" y="30509"/>
                  <a:pt x="12874" y="31125"/>
                  <a:pt x="12965" y="31742"/>
                </a:cubicBezTo>
                <a:cubicBezTo>
                  <a:pt x="13010" y="32016"/>
                  <a:pt x="13262" y="32221"/>
                  <a:pt x="13535" y="32221"/>
                </a:cubicBezTo>
                <a:lnTo>
                  <a:pt x="13627" y="32221"/>
                </a:lnTo>
                <a:cubicBezTo>
                  <a:pt x="13923" y="32175"/>
                  <a:pt x="14152" y="31879"/>
                  <a:pt x="14083" y="31559"/>
                </a:cubicBezTo>
                <a:cubicBezTo>
                  <a:pt x="13992" y="30943"/>
                  <a:pt x="13878" y="30304"/>
                  <a:pt x="13741" y="29665"/>
                </a:cubicBezTo>
                <a:cubicBezTo>
                  <a:pt x="13682" y="29390"/>
                  <a:pt x="13455" y="29217"/>
                  <a:pt x="13189" y="29217"/>
                </a:cubicBezTo>
                <a:close/>
                <a:moveTo>
                  <a:pt x="13922" y="34502"/>
                </a:moveTo>
                <a:cubicBezTo>
                  <a:pt x="13907" y="34502"/>
                  <a:pt x="13893" y="34502"/>
                  <a:pt x="13878" y="34504"/>
                </a:cubicBezTo>
                <a:cubicBezTo>
                  <a:pt x="13558" y="34504"/>
                  <a:pt x="13330" y="34777"/>
                  <a:pt x="13330" y="35097"/>
                </a:cubicBezTo>
                <a:cubicBezTo>
                  <a:pt x="13376" y="35736"/>
                  <a:pt x="13398" y="36352"/>
                  <a:pt x="13398" y="36969"/>
                </a:cubicBezTo>
                <a:cubicBezTo>
                  <a:pt x="13398" y="37288"/>
                  <a:pt x="13650" y="37539"/>
                  <a:pt x="13969" y="37539"/>
                </a:cubicBezTo>
                <a:cubicBezTo>
                  <a:pt x="14289" y="37539"/>
                  <a:pt x="14540" y="37288"/>
                  <a:pt x="14540" y="36969"/>
                </a:cubicBezTo>
                <a:cubicBezTo>
                  <a:pt x="14540" y="36330"/>
                  <a:pt x="14517" y="35690"/>
                  <a:pt x="14471" y="35029"/>
                </a:cubicBezTo>
                <a:cubicBezTo>
                  <a:pt x="14449" y="34724"/>
                  <a:pt x="14220" y="34502"/>
                  <a:pt x="13922" y="34502"/>
                </a:cubicBezTo>
                <a:close/>
                <a:moveTo>
                  <a:pt x="13811" y="39820"/>
                </a:moveTo>
                <a:cubicBezTo>
                  <a:pt x="13509" y="39820"/>
                  <a:pt x="13238" y="40041"/>
                  <a:pt x="13216" y="40324"/>
                </a:cubicBezTo>
                <a:cubicBezTo>
                  <a:pt x="13147" y="40963"/>
                  <a:pt x="13056" y="41579"/>
                  <a:pt x="12942" y="42173"/>
                </a:cubicBezTo>
                <a:cubicBezTo>
                  <a:pt x="12874" y="42492"/>
                  <a:pt x="13079" y="42789"/>
                  <a:pt x="13398" y="42858"/>
                </a:cubicBezTo>
                <a:lnTo>
                  <a:pt x="13490" y="42858"/>
                </a:lnTo>
                <a:cubicBezTo>
                  <a:pt x="13764" y="42858"/>
                  <a:pt x="14015" y="42675"/>
                  <a:pt x="14060" y="42378"/>
                </a:cubicBezTo>
                <a:cubicBezTo>
                  <a:pt x="14175" y="41762"/>
                  <a:pt x="14266" y="41100"/>
                  <a:pt x="14357" y="40461"/>
                </a:cubicBezTo>
                <a:cubicBezTo>
                  <a:pt x="14380" y="40141"/>
                  <a:pt x="14152" y="39867"/>
                  <a:pt x="13855" y="39822"/>
                </a:cubicBezTo>
                <a:cubicBezTo>
                  <a:pt x="13840" y="39821"/>
                  <a:pt x="13825" y="39820"/>
                  <a:pt x="13811" y="39820"/>
                </a:cubicBezTo>
                <a:close/>
                <a:moveTo>
                  <a:pt x="12658" y="45046"/>
                </a:moveTo>
                <a:cubicBezTo>
                  <a:pt x="12417" y="45046"/>
                  <a:pt x="12190" y="45196"/>
                  <a:pt x="12097" y="45437"/>
                </a:cubicBezTo>
                <a:cubicBezTo>
                  <a:pt x="11915" y="46030"/>
                  <a:pt x="11687" y="46601"/>
                  <a:pt x="11458" y="47172"/>
                </a:cubicBezTo>
                <a:cubicBezTo>
                  <a:pt x="11321" y="47468"/>
                  <a:pt x="11458" y="47788"/>
                  <a:pt x="11755" y="47925"/>
                </a:cubicBezTo>
                <a:cubicBezTo>
                  <a:pt x="11824" y="47948"/>
                  <a:pt x="11892" y="47970"/>
                  <a:pt x="11983" y="47970"/>
                </a:cubicBezTo>
                <a:cubicBezTo>
                  <a:pt x="12189" y="47970"/>
                  <a:pt x="12417" y="47833"/>
                  <a:pt x="12508" y="47628"/>
                </a:cubicBezTo>
                <a:cubicBezTo>
                  <a:pt x="12759" y="47035"/>
                  <a:pt x="12988" y="46418"/>
                  <a:pt x="13193" y="45779"/>
                </a:cubicBezTo>
                <a:cubicBezTo>
                  <a:pt x="13284" y="45482"/>
                  <a:pt x="13125" y="45163"/>
                  <a:pt x="12828" y="45072"/>
                </a:cubicBezTo>
                <a:cubicBezTo>
                  <a:pt x="12771" y="45054"/>
                  <a:pt x="12714" y="45046"/>
                  <a:pt x="12658" y="45046"/>
                </a:cubicBezTo>
                <a:close/>
                <a:moveTo>
                  <a:pt x="10356" y="49854"/>
                </a:moveTo>
                <a:cubicBezTo>
                  <a:pt x="10173" y="49854"/>
                  <a:pt x="9997" y="49945"/>
                  <a:pt x="9883" y="50116"/>
                </a:cubicBezTo>
                <a:cubicBezTo>
                  <a:pt x="9564" y="50641"/>
                  <a:pt x="9199" y="51143"/>
                  <a:pt x="8811" y="51622"/>
                </a:cubicBezTo>
                <a:cubicBezTo>
                  <a:pt x="8628" y="51874"/>
                  <a:pt x="8674" y="52239"/>
                  <a:pt x="8925" y="52421"/>
                </a:cubicBezTo>
                <a:cubicBezTo>
                  <a:pt x="9016" y="52513"/>
                  <a:pt x="9153" y="52558"/>
                  <a:pt x="9267" y="52558"/>
                </a:cubicBezTo>
                <a:cubicBezTo>
                  <a:pt x="9427" y="52558"/>
                  <a:pt x="9609" y="52467"/>
                  <a:pt x="9724" y="52330"/>
                </a:cubicBezTo>
                <a:cubicBezTo>
                  <a:pt x="10112" y="51828"/>
                  <a:pt x="10500" y="51280"/>
                  <a:pt x="10865" y="50732"/>
                </a:cubicBezTo>
                <a:cubicBezTo>
                  <a:pt x="11025" y="50458"/>
                  <a:pt x="10956" y="50116"/>
                  <a:pt x="10682" y="49956"/>
                </a:cubicBezTo>
                <a:cubicBezTo>
                  <a:pt x="10579" y="49887"/>
                  <a:pt x="10466" y="49854"/>
                  <a:pt x="10356" y="49854"/>
                </a:cubicBezTo>
                <a:close/>
                <a:moveTo>
                  <a:pt x="6893" y="53892"/>
                </a:moveTo>
                <a:cubicBezTo>
                  <a:pt x="6762" y="53892"/>
                  <a:pt x="6631" y="53939"/>
                  <a:pt x="6528" y="54042"/>
                </a:cubicBezTo>
                <a:cubicBezTo>
                  <a:pt x="6072" y="54430"/>
                  <a:pt x="5569" y="54818"/>
                  <a:pt x="5067" y="55160"/>
                </a:cubicBezTo>
                <a:cubicBezTo>
                  <a:pt x="4816" y="55343"/>
                  <a:pt x="4748" y="55708"/>
                  <a:pt x="4930" y="55959"/>
                </a:cubicBezTo>
                <a:cubicBezTo>
                  <a:pt x="5044" y="56119"/>
                  <a:pt x="5227" y="56210"/>
                  <a:pt x="5410" y="56210"/>
                </a:cubicBezTo>
                <a:cubicBezTo>
                  <a:pt x="5524" y="56210"/>
                  <a:pt x="5638" y="56165"/>
                  <a:pt x="5729" y="56096"/>
                </a:cubicBezTo>
                <a:cubicBezTo>
                  <a:pt x="6254" y="55731"/>
                  <a:pt x="6779" y="55320"/>
                  <a:pt x="7281" y="54886"/>
                </a:cubicBezTo>
                <a:cubicBezTo>
                  <a:pt x="7510" y="54681"/>
                  <a:pt x="7532" y="54316"/>
                  <a:pt x="7327" y="54088"/>
                </a:cubicBezTo>
                <a:cubicBezTo>
                  <a:pt x="7214" y="53962"/>
                  <a:pt x="7053" y="53892"/>
                  <a:pt x="6893" y="53892"/>
                </a:cubicBezTo>
                <a:close/>
                <a:moveTo>
                  <a:pt x="2418" y="56751"/>
                </a:moveTo>
                <a:cubicBezTo>
                  <a:pt x="2341" y="56751"/>
                  <a:pt x="2264" y="56768"/>
                  <a:pt x="2191" y="56804"/>
                </a:cubicBezTo>
                <a:cubicBezTo>
                  <a:pt x="1621" y="57055"/>
                  <a:pt x="1050" y="57283"/>
                  <a:pt x="457" y="57489"/>
                </a:cubicBezTo>
                <a:cubicBezTo>
                  <a:pt x="160" y="57580"/>
                  <a:pt x="0" y="57899"/>
                  <a:pt x="114" y="58196"/>
                </a:cubicBezTo>
                <a:cubicBezTo>
                  <a:pt x="183" y="58447"/>
                  <a:pt x="411" y="58584"/>
                  <a:pt x="639" y="58584"/>
                </a:cubicBezTo>
                <a:cubicBezTo>
                  <a:pt x="708" y="58584"/>
                  <a:pt x="776" y="58584"/>
                  <a:pt x="822" y="58561"/>
                </a:cubicBezTo>
                <a:cubicBezTo>
                  <a:pt x="1461" y="58356"/>
                  <a:pt x="2077" y="58105"/>
                  <a:pt x="2648" y="57854"/>
                </a:cubicBezTo>
                <a:cubicBezTo>
                  <a:pt x="2944" y="57717"/>
                  <a:pt x="3059" y="57374"/>
                  <a:pt x="2944" y="57101"/>
                </a:cubicBezTo>
                <a:cubicBezTo>
                  <a:pt x="2844" y="56882"/>
                  <a:pt x="2632" y="56751"/>
                  <a:pt x="2418" y="567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29"/>
          <p:cNvSpPr/>
          <p:nvPr/>
        </p:nvSpPr>
        <p:spPr>
          <a:xfrm flipH="1">
            <a:off x="-786400" y="2059625"/>
            <a:ext cx="1430025" cy="1009275"/>
          </a:xfrm>
          <a:custGeom>
            <a:avLst/>
            <a:gdLst/>
            <a:ahLst/>
            <a:cxnLst/>
            <a:rect l="l" t="t" r="r" b="b"/>
            <a:pathLst>
              <a:path w="57201" h="40371" extrusionOk="0">
                <a:moveTo>
                  <a:pt x="6581" y="0"/>
                </a:moveTo>
                <a:cubicBezTo>
                  <a:pt x="3989" y="0"/>
                  <a:pt x="1907" y="228"/>
                  <a:pt x="1438" y="906"/>
                </a:cubicBezTo>
                <a:cubicBezTo>
                  <a:pt x="0" y="2960"/>
                  <a:pt x="8423" y="15742"/>
                  <a:pt x="8423" y="15742"/>
                </a:cubicBezTo>
                <a:lnTo>
                  <a:pt x="47157" y="40097"/>
                </a:lnTo>
                <a:lnTo>
                  <a:pt x="47614" y="40371"/>
                </a:lnTo>
                <a:lnTo>
                  <a:pt x="49919" y="36536"/>
                </a:lnTo>
                <a:lnTo>
                  <a:pt x="57201" y="24279"/>
                </a:lnTo>
                <a:lnTo>
                  <a:pt x="19470" y="974"/>
                </a:lnTo>
                <a:cubicBezTo>
                  <a:pt x="19470" y="974"/>
                  <a:pt x="11936" y="0"/>
                  <a:pt x="6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3" name="Google Shape;4153;p29"/>
          <p:cNvSpPr/>
          <p:nvPr/>
        </p:nvSpPr>
        <p:spPr>
          <a:xfrm flipH="1">
            <a:off x="-780125" y="2240325"/>
            <a:ext cx="1099050" cy="721300"/>
          </a:xfrm>
          <a:custGeom>
            <a:avLst/>
            <a:gdLst/>
            <a:ahLst/>
            <a:cxnLst/>
            <a:rect l="l" t="t" r="r" b="b"/>
            <a:pathLst>
              <a:path w="43962" h="28852" extrusionOk="0">
                <a:moveTo>
                  <a:pt x="3538" y="0"/>
                </a:moveTo>
                <a:lnTo>
                  <a:pt x="2922" y="503"/>
                </a:lnTo>
                <a:lnTo>
                  <a:pt x="0" y="5113"/>
                </a:lnTo>
                <a:lnTo>
                  <a:pt x="41131" y="28852"/>
                </a:lnTo>
                <a:lnTo>
                  <a:pt x="43962" y="22985"/>
                </a:lnTo>
                <a:lnTo>
                  <a:pt x="3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4" name="Google Shape;4154;p29"/>
          <p:cNvSpPr/>
          <p:nvPr/>
        </p:nvSpPr>
        <p:spPr>
          <a:xfrm flipH="1">
            <a:off x="80400" y="2059875"/>
            <a:ext cx="542125" cy="423600"/>
          </a:xfrm>
          <a:custGeom>
            <a:avLst/>
            <a:gdLst/>
            <a:ahLst/>
            <a:cxnLst/>
            <a:rect l="l" t="t" r="r" b="b"/>
            <a:pathLst>
              <a:path w="21685" h="16944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4726" y="11395"/>
                  <a:pt x="7579" y="15732"/>
                  <a:pt x="7579" y="15732"/>
                </a:cubicBezTo>
                <a:cubicBezTo>
                  <a:pt x="9400" y="16601"/>
                  <a:pt x="10651" y="16943"/>
                  <a:pt x="11493" y="16943"/>
                </a:cubicBezTo>
                <a:cubicBezTo>
                  <a:pt x="14584" y="16943"/>
                  <a:pt x="12144" y="12332"/>
                  <a:pt x="12144" y="12331"/>
                </a:cubicBezTo>
                <a:lnTo>
                  <a:pt x="12144" y="12331"/>
                </a:lnTo>
                <a:cubicBezTo>
                  <a:pt x="12144" y="12331"/>
                  <a:pt x="14294" y="13628"/>
                  <a:pt x="16195" y="13628"/>
                </a:cubicBezTo>
                <a:cubicBezTo>
                  <a:pt x="17092" y="13628"/>
                  <a:pt x="17933" y="13339"/>
                  <a:pt x="18467" y="12491"/>
                </a:cubicBezTo>
                <a:cubicBezTo>
                  <a:pt x="20064" y="9957"/>
                  <a:pt x="15956" y="7401"/>
                  <a:pt x="15682" y="7218"/>
                </a:cubicBezTo>
                <a:lnTo>
                  <a:pt x="15682" y="7218"/>
                </a:lnTo>
                <a:cubicBezTo>
                  <a:pt x="15837" y="7270"/>
                  <a:pt x="17150" y="7679"/>
                  <a:pt x="18428" y="7679"/>
                </a:cubicBezTo>
                <a:cubicBezTo>
                  <a:pt x="19412" y="7679"/>
                  <a:pt x="20375" y="7436"/>
                  <a:pt x="20772" y="6602"/>
                </a:cubicBezTo>
                <a:cubicBezTo>
                  <a:pt x="21685" y="4639"/>
                  <a:pt x="18626" y="964"/>
                  <a:pt x="18626" y="964"/>
                </a:cubicBezTo>
                <a:cubicBezTo>
                  <a:pt x="18626" y="964"/>
                  <a:pt x="11482" y="51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5" name="Google Shape;4155;p29"/>
          <p:cNvSpPr/>
          <p:nvPr/>
        </p:nvSpPr>
        <p:spPr>
          <a:xfrm flipH="1">
            <a:off x="459300" y="2059875"/>
            <a:ext cx="163225" cy="184475"/>
          </a:xfrm>
          <a:custGeom>
            <a:avLst/>
            <a:gdLst/>
            <a:ahLst/>
            <a:cxnLst/>
            <a:rect l="l" t="t" r="r" b="b"/>
            <a:pathLst>
              <a:path w="6529" h="7379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3196" y="7059"/>
                  <a:pt x="3744" y="6648"/>
                  <a:pt x="4201" y="6191"/>
                </a:cubicBezTo>
                <a:cubicBezTo>
                  <a:pt x="5799" y="4594"/>
                  <a:pt x="6529" y="2197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6" name="Google Shape;4156;p29"/>
          <p:cNvSpPr/>
          <p:nvPr/>
        </p:nvSpPr>
        <p:spPr>
          <a:xfrm flipH="1">
            <a:off x="-335025" y="3715975"/>
            <a:ext cx="253950" cy="253375"/>
          </a:xfrm>
          <a:custGeom>
            <a:avLst/>
            <a:gdLst/>
            <a:ahLst/>
            <a:cxnLst/>
            <a:rect l="l" t="t" r="r" b="b"/>
            <a:pathLst>
              <a:path w="10158" h="10135" extrusionOk="0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7" name="Google Shape;4157;p29"/>
          <p:cNvGrpSpPr/>
          <p:nvPr/>
        </p:nvGrpSpPr>
        <p:grpSpPr>
          <a:xfrm flipH="1">
            <a:off x="6665766" y="-638147"/>
            <a:ext cx="2926409" cy="2164683"/>
            <a:chOff x="-786400" y="-333347"/>
            <a:chExt cx="2926409" cy="2164683"/>
          </a:xfrm>
        </p:grpSpPr>
        <p:sp>
          <p:nvSpPr>
            <p:cNvPr id="4158" name="Google Shape;4158;p29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98"/>
            <a:ext cx="9143997" cy="5143304"/>
            <a:chOff x="245138" y="677329"/>
            <a:chExt cx="7171200" cy="44794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45138" y="677329"/>
              <a:ext cx="7171200" cy="4372100"/>
              <a:chOff x="245138" y="677329"/>
              <a:chExt cx="7171200" cy="4372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45138" y="5043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45138" y="4897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5138" y="4752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5138" y="4606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5138" y="4461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5138" y="4315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5138" y="4169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5138" y="4024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5138" y="3878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5138" y="37332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5138" y="3587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5138" y="3442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5138" y="32966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45138" y="3151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5138" y="3005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5138" y="2860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5138" y="2714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5138" y="2569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5138" y="2423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5138" y="2278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5138" y="2132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45138" y="1986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5138" y="1841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5138" y="1695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138" y="15505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5138" y="1404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5138" y="1259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45138" y="11139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5138" y="968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45138" y="822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5138" y="6773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04438" y="679929"/>
              <a:ext cx="6852600" cy="4476850"/>
              <a:chOff x="404438" y="679929"/>
              <a:chExt cx="6852600" cy="44768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2506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09138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3208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7730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13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545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2952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1362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9769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176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6583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4993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400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80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214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624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03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439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3846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2256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0663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070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77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5887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94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270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108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9518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92613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333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740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15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557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964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8371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81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188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595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002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12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82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27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343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43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>
            <a:off x="470602" y="728297"/>
            <a:ext cx="8202797" cy="3686905"/>
            <a:chOff x="661102" y="820575"/>
            <a:chExt cx="8202797" cy="3593825"/>
          </a:xfrm>
        </p:grpSpPr>
        <p:sp>
          <p:nvSpPr>
            <p:cNvPr id="89" name="Google Shape;89;p2"/>
            <p:cNvSpPr/>
            <p:nvPr/>
          </p:nvSpPr>
          <p:spPr>
            <a:xfrm>
              <a:off x="661102" y="820575"/>
              <a:ext cx="6693014" cy="32071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 flipH="1">
              <a:off x="2674605" y="1448707"/>
              <a:ext cx="6189294" cy="2965693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570965" y="-426977"/>
            <a:ext cx="5374897" cy="3417326"/>
            <a:chOff x="-570965" y="-426977"/>
            <a:chExt cx="5374897" cy="3417326"/>
          </a:xfrm>
        </p:grpSpPr>
        <p:sp>
          <p:nvSpPr>
            <p:cNvPr id="92" name="Google Shape;92;p2"/>
            <p:cNvSpPr/>
            <p:nvPr/>
          </p:nvSpPr>
          <p:spPr>
            <a:xfrm>
              <a:off x="45087" y="-99211"/>
              <a:ext cx="763651" cy="77586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4876" y="-78901"/>
              <a:ext cx="334778" cy="23417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5776" y="-40884"/>
              <a:ext cx="49502" cy="25515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8795" y="-22411"/>
              <a:ext cx="462800" cy="152631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rgbClr val="828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59551" y="-10878"/>
              <a:ext cx="190113" cy="20106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0426" y="6013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9471" y="-426977"/>
              <a:ext cx="762371" cy="779381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97072" y="-18482"/>
              <a:ext cx="108499" cy="283880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54095" y="-317262"/>
              <a:ext cx="220625" cy="219174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019465" y="378481"/>
              <a:ext cx="229799" cy="210091"/>
            </a:xfrm>
            <a:custGeom>
              <a:avLst/>
              <a:gdLst/>
              <a:ahLst/>
              <a:cxnLst/>
              <a:rect l="l" t="t" r="r" b="b"/>
              <a:pathLst>
                <a:path w="4308" h="4117" extrusionOk="0">
                  <a:moveTo>
                    <a:pt x="650" y="1"/>
                  </a:moveTo>
                  <a:cubicBezTo>
                    <a:pt x="469" y="1"/>
                    <a:pt x="360" y="16"/>
                    <a:pt x="360" y="16"/>
                  </a:cubicBezTo>
                  <a:cubicBezTo>
                    <a:pt x="28" y="144"/>
                    <a:pt x="1" y="271"/>
                    <a:pt x="451" y="271"/>
                  </a:cubicBezTo>
                  <a:cubicBezTo>
                    <a:pt x="473" y="271"/>
                    <a:pt x="496" y="271"/>
                    <a:pt x="520" y="270"/>
                  </a:cubicBezTo>
                  <a:cubicBezTo>
                    <a:pt x="555" y="268"/>
                    <a:pt x="615" y="263"/>
                    <a:pt x="696" y="263"/>
                  </a:cubicBezTo>
                  <a:cubicBezTo>
                    <a:pt x="1057" y="263"/>
                    <a:pt x="1846" y="365"/>
                    <a:pt x="2742" y="1261"/>
                  </a:cubicBezTo>
                  <a:cubicBezTo>
                    <a:pt x="4077" y="2572"/>
                    <a:pt x="3947" y="4117"/>
                    <a:pt x="4035" y="4117"/>
                  </a:cubicBezTo>
                  <a:cubicBezTo>
                    <a:pt x="4045" y="4117"/>
                    <a:pt x="4059" y="4094"/>
                    <a:pt x="4080" y="4044"/>
                  </a:cubicBezTo>
                  <a:cubicBezTo>
                    <a:pt x="4281" y="3589"/>
                    <a:pt x="4307" y="2398"/>
                    <a:pt x="2969" y="966"/>
                  </a:cubicBezTo>
                  <a:cubicBezTo>
                    <a:pt x="2167" y="115"/>
                    <a:pt x="1143" y="1"/>
                    <a:pt x="65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18310" y="97509"/>
              <a:ext cx="218064" cy="67053"/>
            </a:xfrm>
            <a:custGeom>
              <a:avLst/>
              <a:gdLst/>
              <a:ahLst/>
              <a:cxnLst/>
              <a:rect l="l" t="t" r="r" b="b"/>
              <a:pathLst>
                <a:path w="4088" h="1314" extrusionOk="0">
                  <a:moveTo>
                    <a:pt x="3249" y="1"/>
                  </a:moveTo>
                  <a:cubicBezTo>
                    <a:pt x="3176" y="1"/>
                    <a:pt x="3100" y="7"/>
                    <a:pt x="3020" y="22"/>
                  </a:cubicBezTo>
                  <a:cubicBezTo>
                    <a:pt x="2445" y="143"/>
                    <a:pt x="90" y="1160"/>
                    <a:pt x="90" y="1160"/>
                  </a:cubicBezTo>
                  <a:cubicBezTo>
                    <a:pt x="1" y="1268"/>
                    <a:pt x="29" y="1313"/>
                    <a:pt x="135" y="1313"/>
                  </a:cubicBezTo>
                  <a:cubicBezTo>
                    <a:pt x="541" y="1313"/>
                    <a:pt x="2078" y="662"/>
                    <a:pt x="2565" y="397"/>
                  </a:cubicBezTo>
                  <a:cubicBezTo>
                    <a:pt x="2736" y="302"/>
                    <a:pt x="2931" y="270"/>
                    <a:pt x="3123" y="270"/>
                  </a:cubicBezTo>
                  <a:cubicBezTo>
                    <a:pt x="3532" y="270"/>
                    <a:pt x="3927" y="417"/>
                    <a:pt x="4045" y="417"/>
                  </a:cubicBezTo>
                  <a:cubicBezTo>
                    <a:pt x="4075" y="417"/>
                    <a:pt x="4087" y="407"/>
                    <a:pt x="4077" y="384"/>
                  </a:cubicBezTo>
                  <a:cubicBezTo>
                    <a:pt x="4020" y="257"/>
                    <a:pt x="3704" y="1"/>
                    <a:pt x="324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30187" y="125219"/>
              <a:ext cx="27045" cy="24494"/>
            </a:xfrm>
            <a:custGeom>
              <a:avLst/>
              <a:gdLst/>
              <a:ahLst/>
              <a:cxnLst/>
              <a:rect l="l" t="t" r="r" b="b"/>
              <a:pathLst>
                <a:path w="507" h="480" extrusionOk="0">
                  <a:moveTo>
                    <a:pt x="167" y="1"/>
                  </a:moveTo>
                  <a:cubicBezTo>
                    <a:pt x="1" y="1"/>
                    <a:pt x="267" y="480"/>
                    <a:pt x="380" y="480"/>
                  </a:cubicBezTo>
                  <a:cubicBezTo>
                    <a:pt x="394" y="480"/>
                    <a:pt x="405" y="472"/>
                    <a:pt x="413" y="456"/>
                  </a:cubicBezTo>
                  <a:cubicBezTo>
                    <a:pt x="507" y="296"/>
                    <a:pt x="226" y="15"/>
                    <a:pt x="226" y="15"/>
                  </a:cubicBezTo>
                  <a:cubicBezTo>
                    <a:pt x="202" y="5"/>
                    <a:pt x="182" y="1"/>
                    <a:pt x="16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246" y="1430260"/>
              <a:ext cx="430314" cy="725494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5502" y="1504509"/>
              <a:ext cx="141358" cy="342973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0513" y="1861872"/>
              <a:ext cx="28592" cy="32047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8882" y="2295014"/>
              <a:ext cx="673182" cy="695335"/>
            </a:xfrm>
            <a:custGeom>
              <a:avLst/>
              <a:gdLst/>
              <a:ahLst/>
              <a:cxnLst/>
              <a:rect l="l" t="t" r="r" b="b"/>
              <a:pathLst>
                <a:path w="12620" h="13626" extrusionOk="0">
                  <a:moveTo>
                    <a:pt x="6486" y="3040"/>
                  </a:moveTo>
                  <a:cubicBezTo>
                    <a:pt x="6710" y="3040"/>
                    <a:pt x="6938" y="3081"/>
                    <a:pt x="7159" y="3166"/>
                  </a:cubicBezTo>
                  <a:cubicBezTo>
                    <a:pt x="8136" y="3527"/>
                    <a:pt x="8631" y="4624"/>
                    <a:pt x="8257" y="5601"/>
                  </a:cubicBezTo>
                  <a:cubicBezTo>
                    <a:pt x="7976" y="6361"/>
                    <a:pt x="7248" y="6830"/>
                    <a:pt x="6479" y="6830"/>
                  </a:cubicBezTo>
                  <a:cubicBezTo>
                    <a:pt x="6260" y="6830"/>
                    <a:pt x="6038" y="6792"/>
                    <a:pt x="5821" y="6712"/>
                  </a:cubicBezTo>
                  <a:cubicBezTo>
                    <a:pt x="4844" y="6337"/>
                    <a:pt x="4349" y="5240"/>
                    <a:pt x="4711" y="4263"/>
                  </a:cubicBezTo>
                  <a:cubicBezTo>
                    <a:pt x="5000" y="3508"/>
                    <a:pt x="5722" y="3040"/>
                    <a:pt x="6486" y="3040"/>
                  </a:cubicBezTo>
                  <a:close/>
                  <a:moveTo>
                    <a:pt x="6295" y="1"/>
                  </a:moveTo>
                  <a:cubicBezTo>
                    <a:pt x="4477" y="1"/>
                    <a:pt x="2620" y="894"/>
                    <a:pt x="1646" y="3366"/>
                  </a:cubicBezTo>
                  <a:cubicBezTo>
                    <a:pt x="0" y="7582"/>
                    <a:pt x="4349" y="9361"/>
                    <a:pt x="4349" y="9361"/>
                  </a:cubicBezTo>
                  <a:cubicBezTo>
                    <a:pt x="4349" y="9361"/>
                    <a:pt x="3640" y="9856"/>
                    <a:pt x="2422" y="10699"/>
                  </a:cubicBezTo>
                  <a:cubicBezTo>
                    <a:pt x="1205" y="11543"/>
                    <a:pt x="522" y="11931"/>
                    <a:pt x="1553" y="13015"/>
                  </a:cubicBezTo>
                  <a:cubicBezTo>
                    <a:pt x="1977" y="13458"/>
                    <a:pt x="2418" y="13625"/>
                    <a:pt x="2851" y="13625"/>
                  </a:cubicBezTo>
                  <a:cubicBezTo>
                    <a:pt x="3879" y="13625"/>
                    <a:pt x="4855" y="12683"/>
                    <a:pt x="5420" y="12279"/>
                  </a:cubicBezTo>
                  <a:cubicBezTo>
                    <a:pt x="6223" y="11690"/>
                    <a:pt x="7855" y="10873"/>
                    <a:pt x="10237" y="8679"/>
                  </a:cubicBezTo>
                  <a:cubicBezTo>
                    <a:pt x="12619" y="6484"/>
                    <a:pt x="11977" y="2657"/>
                    <a:pt x="9755" y="1092"/>
                  </a:cubicBezTo>
                  <a:cubicBezTo>
                    <a:pt x="8837" y="444"/>
                    <a:pt x="7576" y="1"/>
                    <a:pt x="6295" y="1"/>
                  </a:cubicBezTo>
                  <a:close/>
                </a:path>
              </a:pathLst>
            </a:custGeom>
            <a:solidFill>
              <a:srgbClr val="AC2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3022" y="2379775"/>
              <a:ext cx="102631" cy="336186"/>
            </a:xfrm>
            <a:custGeom>
              <a:avLst/>
              <a:gdLst/>
              <a:ahLst/>
              <a:cxnLst/>
              <a:rect l="l" t="t" r="r" b="b"/>
              <a:pathLst>
                <a:path w="1924" h="6588" extrusionOk="0">
                  <a:moveTo>
                    <a:pt x="326" y="1"/>
                  </a:moveTo>
                  <a:cubicBezTo>
                    <a:pt x="168" y="1"/>
                    <a:pt x="249" y="209"/>
                    <a:pt x="599" y="528"/>
                  </a:cubicBezTo>
                  <a:cubicBezTo>
                    <a:pt x="759" y="675"/>
                    <a:pt x="1455" y="1331"/>
                    <a:pt x="1469" y="3137"/>
                  </a:cubicBezTo>
                  <a:cubicBezTo>
                    <a:pt x="1481" y="5409"/>
                    <a:pt x="0" y="6588"/>
                    <a:pt x="193" y="6588"/>
                  </a:cubicBezTo>
                  <a:cubicBezTo>
                    <a:pt x="209" y="6588"/>
                    <a:pt x="236" y="6579"/>
                    <a:pt x="278" y="6563"/>
                  </a:cubicBezTo>
                  <a:cubicBezTo>
                    <a:pt x="826" y="6349"/>
                    <a:pt x="1924" y="5372"/>
                    <a:pt x="1883" y="3097"/>
                  </a:cubicBezTo>
                  <a:cubicBezTo>
                    <a:pt x="1857" y="822"/>
                    <a:pt x="532" y="59"/>
                    <a:pt x="532" y="59"/>
                  </a:cubicBezTo>
                  <a:cubicBezTo>
                    <a:pt x="442" y="19"/>
                    <a:pt x="373" y="1"/>
                    <a:pt x="32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775" y="2322673"/>
              <a:ext cx="125302" cy="53786"/>
            </a:xfrm>
            <a:custGeom>
              <a:avLst/>
              <a:gdLst/>
              <a:ahLst/>
              <a:cxnLst/>
              <a:rect l="l" t="t" r="r" b="b"/>
              <a:pathLst>
                <a:path w="2349" h="1054" extrusionOk="0">
                  <a:moveTo>
                    <a:pt x="442" y="1"/>
                  </a:moveTo>
                  <a:lnTo>
                    <a:pt x="442" y="1"/>
                  </a:lnTo>
                  <a:cubicBezTo>
                    <a:pt x="0" y="108"/>
                    <a:pt x="656" y="322"/>
                    <a:pt x="1071" y="483"/>
                  </a:cubicBezTo>
                  <a:cubicBezTo>
                    <a:pt x="1531" y="657"/>
                    <a:pt x="2149" y="1054"/>
                    <a:pt x="2286" y="1054"/>
                  </a:cubicBezTo>
                  <a:cubicBezTo>
                    <a:pt x="2348" y="1054"/>
                    <a:pt x="2311" y="972"/>
                    <a:pt x="2114" y="750"/>
                  </a:cubicBezTo>
                  <a:cubicBezTo>
                    <a:pt x="1700" y="282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5398" y="2312773"/>
              <a:ext cx="30672" cy="16636"/>
            </a:xfrm>
            <a:custGeom>
              <a:avLst/>
              <a:gdLst/>
              <a:ahLst/>
              <a:cxnLst/>
              <a:rect l="l" t="t" r="r" b="b"/>
              <a:pathLst>
                <a:path w="575" h="326" extrusionOk="0">
                  <a:moveTo>
                    <a:pt x="204" y="1"/>
                  </a:moveTo>
                  <a:cubicBezTo>
                    <a:pt x="105" y="1"/>
                    <a:pt x="1" y="57"/>
                    <a:pt x="101" y="168"/>
                  </a:cubicBezTo>
                  <a:cubicBezTo>
                    <a:pt x="177" y="252"/>
                    <a:pt x="347" y="326"/>
                    <a:pt x="460" y="326"/>
                  </a:cubicBezTo>
                  <a:cubicBezTo>
                    <a:pt x="527" y="326"/>
                    <a:pt x="574" y="300"/>
                    <a:pt x="569" y="235"/>
                  </a:cubicBezTo>
                  <a:cubicBezTo>
                    <a:pt x="556" y="61"/>
                    <a:pt x="262" y="8"/>
                    <a:pt x="262" y="8"/>
                  </a:cubicBezTo>
                  <a:cubicBezTo>
                    <a:pt x="244" y="3"/>
                    <a:pt x="224" y="1"/>
                    <a:pt x="20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15067" y="-347319"/>
              <a:ext cx="688865" cy="754683"/>
            </a:xfrm>
            <a:custGeom>
              <a:avLst/>
              <a:gdLst/>
              <a:ahLst/>
              <a:cxnLst/>
              <a:rect l="l" t="t" r="r" b="b"/>
              <a:pathLst>
                <a:path w="12914" h="14789" extrusionOk="0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05818" y="-318895"/>
              <a:ext cx="171336" cy="250455"/>
            </a:xfrm>
            <a:custGeom>
              <a:avLst/>
              <a:gdLst/>
              <a:ahLst/>
              <a:cxnLst/>
              <a:rect l="l" t="t" r="r" b="b"/>
              <a:pathLst>
                <a:path w="3212" h="4908" extrusionOk="0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5426" y="56941"/>
              <a:ext cx="107112" cy="272959"/>
            </a:xfrm>
            <a:custGeom>
              <a:avLst/>
              <a:gdLst/>
              <a:ahLst/>
              <a:cxnLst/>
              <a:rect l="l" t="t" r="r" b="b"/>
              <a:pathLst>
                <a:path w="2008" h="5349" extrusionOk="0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97513" y="-62265"/>
              <a:ext cx="40754" cy="31077"/>
            </a:xfrm>
            <a:custGeom>
              <a:avLst/>
              <a:gdLst/>
              <a:ahLst/>
              <a:cxnLst/>
              <a:rect l="l" t="t" r="r" b="b"/>
              <a:pathLst>
                <a:path w="764" h="609" extrusionOk="0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44492" y="750030"/>
              <a:ext cx="836890" cy="548930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27" y="1019366"/>
              <a:ext cx="232360" cy="184933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203" y="1151126"/>
              <a:ext cx="273700" cy="131147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1973" y="1171997"/>
              <a:ext cx="42034" cy="25311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8222" y="216358"/>
              <a:ext cx="690305" cy="740496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65970" y="250089"/>
              <a:ext cx="333337" cy="198864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91786" y="471508"/>
              <a:ext cx="32539" cy="36946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67988" y="54695"/>
              <a:ext cx="501900" cy="410894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rgbClr val="EF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44782" y="81180"/>
              <a:ext cx="22831" cy="103642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39341" y="67759"/>
              <a:ext cx="15416" cy="13217"/>
            </a:xfrm>
            <a:custGeom>
              <a:avLst/>
              <a:gdLst/>
              <a:ahLst/>
              <a:cxnLst/>
              <a:rect l="l" t="t" r="r" b="b"/>
              <a:pathLst>
                <a:path w="289" h="259" extrusionOk="0">
                  <a:moveTo>
                    <a:pt x="183" y="0"/>
                  </a:moveTo>
                  <a:cubicBezTo>
                    <a:pt x="44" y="0"/>
                    <a:pt x="1" y="259"/>
                    <a:pt x="66" y="259"/>
                  </a:cubicBezTo>
                  <a:cubicBezTo>
                    <a:pt x="69" y="259"/>
                    <a:pt x="72" y="258"/>
                    <a:pt x="75" y="257"/>
                  </a:cubicBezTo>
                  <a:cubicBezTo>
                    <a:pt x="182" y="244"/>
                    <a:pt x="289" y="43"/>
                    <a:pt x="289" y="43"/>
                  </a:cubicBezTo>
                  <a:cubicBezTo>
                    <a:pt x="249" y="13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5031" y="528050"/>
              <a:ext cx="447224" cy="180544"/>
            </a:xfrm>
            <a:custGeom>
              <a:avLst/>
              <a:gdLst/>
              <a:ahLst/>
              <a:cxnLst/>
              <a:rect l="l" t="t" r="r" b="b"/>
              <a:pathLst>
                <a:path w="8384" h="3538" extrusionOk="0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02868" y="554789"/>
              <a:ext cx="237481" cy="50111"/>
            </a:xfrm>
            <a:custGeom>
              <a:avLst/>
              <a:gdLst/>
              <a:ahLst/>
              <a:cxnLst/>
              <a:rect l="l" t="t" r="r" b="b"/>
              <a:pathLst>
                <a:path w="4452" h="982" extrusionOk="0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44670" y="606432"/>
              <a:ext cx="36593" cy="11227"/>
            </a:xfrm>
            <a:custGeom>
              <a:avLst/>
              <a:gdLst/>
              <a:ahLst/>
              <a:cxnLst/>
              <a:rect l="l" t="t" r="r" b="b"/>
              <a:pathLst>
                <a:path w="686" h="220" extrusionOk="0">
                  <a:moveTo>
                    <a:pt x="235" y="1"/>
                  </a:moveTo>
                  <a:cubicBezTo>
                    <a:pt x="129" y="1"/>
                    <a:pt x="1" y="10"/>
                    <a:pt x="17" y="59"/>
                  </a:cubicBezTo>
                  <a:cubicBezTo>
                    <a:pt x="39" y="125"/>
                    <a:pt x="428" y="219"/>
                    <a:pt x="584" y="219"/>
                  </a:cubicBezTo>
                  <a:cubicBezTo>
                    <a:pt x="617" y="219"/>
                    <a:pt x="639" y="215"/>
                    <a:pt x="646" y="206"/>
                  </a:cubicBezTo>
                  <a:cubicBezTo>
                    <a:pt x="686" y="152"/>
                    <a:pt x="512" y="19"/>
                    <a:pt x="365" y="5"/>
                  </a:cubicBezTo>
                  <a:cubicBezTo>
                    <a:pt x="365" y="5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914" y="2128708"/>
              <a:ext cx="1079385" cy="821430"/>
            </a:xfrm>
            <a:custGeom>
              <a:avLst/>
              <a:gdLst/>
              <a:ahLst/>
              <a:cxnLst/>
              <a:rect l="l" t="t" r="r" b="b"/>
              <a:pathLst>
                <a:path w="20235" h="16097" extrusionOk="0">
                  <a:moveTo>
                    <a:pt x="18877" y="0"/>
                  </a:moveTo>
                  <a:cubicBezTo>
                    <a:pt x="18808" y="0"/>
                    <a:pt x="18738" y="2"/>
                    <a:pt x="18669" y="2"/>
                  </a:cubicBezTo>
                  <a:cubicBezTo>
                    <a:pt x="18667" y="2"/>
                    <a:pt x="18666" y="2"/>
                    <a:pt x="18665" y="2"/>
                  </a:cubicBezTo>
                  <a:cubicBezTo>
                    <a:pt x="18078" y="2"/>
                    <a:pt x="6062" y="2879"/>
                    <a:pt x="5608" y="3026"/>
                  </a:cubicBezTo>
                  <a:cubicBezTo>
                    <a:pt x="4952" y="3253"/>
                    <a:pt x="5555" y="5729"/>
                    <a:pt x="6478" y="11389"/>
                  </a:cubicBezTo>
                  <a:cubicBezTo>
                    <a:pt x="6481" y="11407"/>
                    <a:pt x="6476" y="11415"/>
                    <a:pt x="6465" y="11415"/>
                  </a:cubicBezTo>
                  <a:cubicBezTo>
                    <a:pt x="6274" y="11415"/>
                    <a:pt x="4113" y="8967"/>
                    <a:pt x="3573" y="8967"/>
                  </a:cubicBezTo>
                  <a:cubicBezTo>
                    <a:pt x="3569" y="8967"/>
                    <a:pt x="3565" y="8967"/>
                    <a:pt x="3561" y="8967"/>
                  </a:cubicBezTo>
                  <a:cubicBezTo>
                    <a:pt x="3012" y="9007"/>
                    <a:pt x="697" y="12272"/>
                    <a:pt x="657" y="12353"/>
                  </a:cubicBezTo>
                  <a:cubicBezTo>
                    <a:pt x="1" y="13774"/>
                    <a:pt x="909" y="14204"/>
                    <a:pt x="1394" y="14204"/>
                  </a:cubicBezTo>
                  <a:cubicBezTo>
                    <a:pt x="1502" y="14204"/>
                    <a:pt x="1590" y="14183"/>
                    <a:pt x="1634" y="14146"/>
                  </a:cubicBezTo>
                  <a:cubicBezTo>
                    <a:pt x="1848" y="13972"/>
                    <a:pt x="3909" y="11751"/>
                    <a:pt x="3909" y="11751"/>
                  </a:cubicBezTo>
                  <a:cubicBezTo>
                    <a:pt x="3909" y="11751"/>
                    <a:pt x="7615" y="16006"/>
                    <a:pt x="8338" y="16086"/>
                  </a:cubicBezTo>
                  <a:cubicBezTo>
                    <a:pt x="8390" y="16093"/>
                    <a:pt x="8440" y="16096"/>
                    <a:pt x="8488" y="16096"/>
                  </a:cubicBezTo>
                  <a:cubicBezTo>
                    <a:pt x="9101" y="16096"/>
                    <a:pt x="9340" y="15547"/>
                    <a:pt x="9154" y="14641"/>
                  </a:cubicBezTo>
                  <a:cubicBezTo>
                    <a:pt x="9074" y="14280"/>
                    <a:pt x="7575" y="4779"/>
                    <a:pt x="7575" y="4779"/>
                  </a:cubicBezTo>
                  <a:cubicBezTo>
                    <a:pt x="7575" y="4779"/>
                    <a:pt x="17879" y="2437"/>
                    <a:pt x="18695" y="2250"/>
                  </a:cubicBezTo>
                  <a:cubicBezTo>
                    <a:pt x="19498" y="2076"/>
                    <a:pt x="20234" y="1728"/>
                    <a:pt x="19993" y="831"/>
                  </a:cubicBezTo>
                  <a:cubicBezTo>
                    <a:pt x="19784" y="51"/>
                    <a:pt x="19341" y="0"/>
                    <a:pt x="18877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9807" y="2161214"/>
              <a:ext cx="402949" cy="80474"/>
            </a:xfrm>
            <a:custGeom>
              <a:avLst/>
              <a:gdLst/>
              <a:ahLst/>
              <a:cxnLst/>
              <a:rect l="l" t="t" r="r" b="b"/>
              <a:pathLst>
                <a:path w="7554" h="1577" extrusionOk="0">
                  <a:moveTo>
                    <a:pt x="7127" y="0"/>
                  </a:moveTo>
                  <a:cubicBezTo>
                    <a:pt x="6313" y="0"/>
                    <a:pt x="171" y="1452"/>
                    <a:pt x="171" y="1452"/>
                  </a:cubicBezTo>
                  <a:cubicBezTo>
                    <a:pt x="1" y="1539"/>
                    <a:pt x="20" y="1577"/>
                    <a:pt x="177" y="1577"/>
                  </a:cubicBezTo>
                  <a:cubicBezTo>
                    <a:pt x="1161" y="1577"/>
                    <a:pt x="7554" y="111"/>
                    <a:pt x="7196" y="7"/>
                  </a:cubicBezTo>
                  <a:cubicBezTo>
                    <a:pt x="7181" y="2"/>
                    <a:pt x="7158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02408" y="2148711"/>
              <a:ext cx="56223" cy="13931"/>
            </a:xfrm>
            <a:custGeom>
              <a:avLst/>
              <a:gdLst/>
              <a:ahLst/>
              <a:cxnLst/>
              <a:rect l="l" t="t" r="r" b="b"/>
              <a:pathLst>
                <a:path w="1054" h="273" extrusionOk="0">
                  <a:moveTo>
                    <a:pt x="688" y="0"/>
                  </a:moveTo>
                  <a:cubicBezTo>
                    <a:pt x="386" y="0"/>
                    <a:pt x="37" y="198"/>
                    <a:pt x="37" y="198"/>
                  </a:cubicBezTo>
                  <a:cubicBezTo>
                    <a:pt x="0" y="252"/>
                    <a:pt x="50" y="273"/>
                    <a:pt x="140" y="273"/>
                  </a:cubicBezTo>
                  <a:cubicBezTo>
                    <a:pt x="412" y="273"/>
                    <a:pt x="1054" y="85"/>
                    <a:pt x="853" y="24"/>
                  </a:cubicBezTo>
                  <a:cubicBezTo>
                    <a:pt x="802" y="7"/>
                    <a:pt x="746" y="0"/>
                    <a:pt x="6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35082" y="-303178"/>
              <a:ext cx="1291955" cy="660175"/>
            </a:xfrm>
            <a:custGeom>
              <a:avLst/>
              <a:gdLst/>
              <a:ahLst/>
              <a:cxnLst/>
              <a:rect l="l" t="t" r="r" b="b"/>
              <a:pathLst>
                <a:path w="24220" h="12937" extrusionOk="0">
                  <a:moveTo>
                    <a:pt x="10291" y="1"/>
                  </a:moveTo>
                  <a:cubicBezTo>
                    <a:pt x="9626" y="1"/>
                    <a:pt x="8942" y="2473"/>
                    <a:pt x="7065" y="7740"/>
                  </a:cubicBezTo>
                  <a:cubicBezTo>
                    <a:pt x="7060" y="7753"/>
                    <a:pt x="7055" y="7759"/>
                    <a:pt x="7048" y="7759"/>
                  </a:cubicBezTo>
                  <a:cubicBezTo>
                    <a:pt x="6894" y="7759"/>
                    <a:pt x="6148" y="4439"/>
                    <a:pt x="5673" y="4208"/>
                  </a:cubicBezTo>
                  <a:cubicBezTo>
                    <a:pt x="5643" y="4194"/>
                    <a:pt x="5601" y="4187"/>
                    <a:pt x="5549" y="4187"/>
                  </a:cubicBezTo>
                  <a:cubicBezTo>
                    <a:pt x="4750" y="4187"/>
                    <a:pt x="1573" y="5723"/>
                    <a:pt x="1498" y="5773"/>
                  </a:cubicBezTo>
                  <a:cubicBezTo>
                    <a:pt x="0" y="6881"/>
                    <a:pt x="1114" y="7823"/>
                    <a:pt x="1458" y="7823"/>
                  </a:cubicBezTo>
                  <a:cubicBezTo>
                    <a:pt x="1468" y="7823"/>
                    <a:pt x="1477" y="7822"/>
                    <a:pt x="1485" y="7821"/>
                  </a:cubicBezTo>
                  <a:cubicBezTo>
                    <a:pt x="1766" y="7767"/>
                    <a:pt x="4643" y="6817"/>
                    <a:pt x="4643" y="6817"/>
                  </a:cubicBezTo>
                  <a:cubicBezTo>
                    <a:pt x="4643" y="6817"/>
                    <a:pt x="5820" y="12330"/>
                    <a:pt x="6423" y="12759"/>
                  </a:cubicBezTo>
                  <a:cubicBezTo>
                    <a:pt x="6592" y="12879"/>
                    <a:pt x="6754" y="12937"/>
                    <a:pt x="6906" y="12937"/>
                  </a:cubicBezTo>
                  <a:cubicBezTo>
                    <a:pt x="7295" y="12937"/>
                    <a:pt x="7620" y="12558"/>
                    <a:pt x="7841" y="11875"/>
                  </a:cubicBezTo>
                  <a:cubicBezTo>
                    <a:pt x="7948" y="11527"/>
                    <a:pt x="11213" y="2482"/>
                    <a:pt x="11213" y="2482"/>
                  </a:cubicBezTo>
                  <a:cubicBezTo>
                    <a:pt x="11213" y="2482"/>
                    <a:pt x="21370" y="5412"/>
                    <a:pt x="22173" y="5640"/>
                  </a:cubicBezTo>
                  <a:cubicBezTo>
                    <a:pt x="22457" y="5721"/>
                    <a:pt x="22744" y="5781"/>
                    <a:pt x="23006" y="5781"/>
                  </a:cubicBezTo>
                  <a:cubicBezTo>
                    <a:pt x="23472" y="5781"/>
                    <a:pt x="23855" y="5593"/>
                    <a:pt x="23993" y="5011"/>
                  </a:cubicBezTo>
                  <a:cubicBezTo>
                    <a:pt x="24220" y="4114"/>
                    <a:pt x="23712" y="3913"/>
                    <a:pt x="23243" y="3646"/>
                  </a:cubicBezTo>
                  <a:cubicBezTo>
                    <a:pt x="22775" y="3378"/>
                    <a:pt x="10812" y="86"/>
                    <a:pt x="10343" y="6"/>
                  </a:cubicBezTo>
                  <a:cubicBezTo>
                    <a:pt x="10326" y="2"/>
                    <a:pt x="10308" y="1"/>
                    <a:pt x="10291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4196" y="-226429"/>
              <a:ext cx="428874" cy="109970"/>
            </a:xfrm>
            <a:custGeom>
              <a:avLst/>
              <a:gdLst/>
              <a:ahLst/>
              <a:cxnLst/>
              <a:rect l="l" t="t" r="r" b="b"/>
              <a:pathLst>
                <a:path w="8040" h="2155" extrusionOk="0">
                  <a:moveTo>
                    <a:pt x="1140" y="0"/>
                  </a:moveTo>
                  <a:cubicBezTo>
                    <a:pt x="1" y="0"/>
                    <a:pt x="7358" y="2155"/>
                    <a:pt x="7987" y="2155"/>
                  </a:cubicBezTo>
                  <a:cubicBezTo>
                    <a:pt x="8026" y="2155"/>
                    <a:pt x="8039" y="2146"/>
                    <a:pt x="8022" y="2128"/>
                  </a:cubicBezTo>
                  <a:cubicBezTo>
                    <a:pt x="7728" y="1821"/>
                    <a:pt x="1171" y="1"/>
                    <a:pt x="1171" y="1"/>
                  </a:cubicBezTo>
                  <a:cubicBezTo>
                    <a:pt x="1160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2750" y="-115133"/>
              <a:ext cx="55209" cy="15666"/>
            </a:xfrm>
            <a:custGeom>
              <a:avLst/>
              <a:gdLst/>
              <a:ahLst/>
              <a:cxnLst/>
              <a:rect l="l" t="t" r="r" b="b"/>
              <a:pathLst>
                <a:path w="1035" h="307" extrusionOk="0">
                  <a:moveTo>
                    <a:pt x="190" y="1"/>
                  </a:moveTo>
                  <a:cubicBezTo>
                    <a:pt x="181" y="1"/>
                    <a:pt x="176" y="1"/>
                    <a:pt x="176" y="1"/>
                  </a:cubicBezTo>
                  <a:cubicBezTo>
                    <a:pt x="0" y="94"/>
                    <a:pt x="693" y="306"/>
                    <a:pt x="932" y="306"/>
                  </a:cubicBezTo>
                  <a:cubicBezTo>
                    <a:pt x="1003" y="306"/>
                    <a:pt x="1035" y="288"/>
                    <a:pt x="992" y="242"/>
                  </a:cubicBezTo>
                  <a:cubicBezTo>
                    <a:pt x="774" y="12"/>
                    <a:pt x="282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9313" y="-358086"/>
              <a:ext cx="525104" cy="787903"/>
            </a:xfrm>
            <a:custGeom>
              <a:avLst/>
              <a:gdLst/>
              <a:ahLst/>
              <a:cxnLst/>
              <a:rect l="l" t="t" r="r" b="b"/>
              <a:pathLst>
                <a:path w="9844" h="15440" extrusionOk="0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0988" y="-103345"/>
              <a:ext cx="36326" cy="413190"/>
            </a:xfrm>
            <a:custGeom>
              <a:avLst/>
              <a:gdLst/>
              <a:ahLst/>
              <a:cxnLst/>
              <a:rect l="l" t="t" r="r" b="b"/>
              <a:pathLst>
                <a:path w="681" h="8097" extrusionOk="0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13042" y="531571"/>
              <a:ext cx="312000" cy="290922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24989" y="845660"/>
              <a:ext cx="312000" cy="291636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1157" y="588112"/>
              <a:ext cx="509421" cy="489123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31159" y="564587"/>
              <a:ext cx="76013" cy="2068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51001" y="870512"/>
              <a:ext cx="75960" cy="206825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6127" y="620210"/>
              <a:ext cx="245642" cy="23055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570965" y="1893459"/>
              <a:ext cx="704441" cy="748151"/>
            </a:xfrm>
            <a:custGeom>
              <a:avLst/>
              <a:gdLst/>
              <a:ahLst/>
              <a:cxnLst/>
              <a:rect l="l" t="t" r="r" b="b"/>
              <a:pathLst>
                <a:path w="13206" h="14661" extrusionOk="0">
                  <a:moveTo>
                    <a:pt x="6159" y="7396"/>
                  </a:moveTo>
                  <a:cubicBezTo>
                    <a:pt x="6722" y="7396"/>
                    <a:pt x="7282" y="7625"/>
                    <a:pt x="7693" y="8077"/>
                  </a:cubicBezTo>
                  <a:cubicBezTo>
                    <a:pt x="8469" y="8934"/>
                    <a:pt x="8415" y="10245"/>
                    <a:pt x="7559" y="11021"/>
                  </a:cubicBezTo>
                  <a:cubicBezTo>
                    <a:pt x="7155" y="11387"/>
                    <a:pt x="6647" y="11569"/>
                    <a:pt x="6142" y="11569"/>
                  </a:cubicBezTo>
                  <a:cubicBezTo>
                    <a:pt x="5576" y="11569"/>
                    <a:pt x="5012" y="11340"/>
                    <a:pt x="4602" y="10887"/>
                  </a:cubicBezTo>
                  <a:cubicBezTo>
                    <a:pt x="3825" y="10031"/>
                    <a:pt x="3892" y="8720"/>
                    <a:pt x="4749" y="7944"/>
                  </a:cubicBezTo>
                  <a:cubicBezTo>
                    <a:pt x="5152" y="7578"/>
                    <a:pt x="5657" y="7396"/>
                    <a:pt x="6159" y="7396"/>
                  </a:cubicBezTo>
                  <a:close/>
                  <a:moveTo>
                    <a:pt x="1717" y="0"/>
                  </a:moveTo>
                  <a:cubicBezTo>
                    <a:pt x="939" y="0"/>
                    <a:pt x="1" y="791"/>
                    <a:pt x="119" y="2283"/>
                  </a:cubicBezTo>
                  <a:cubicBezTo>
                    <a:pt x="119" y="2283"/>
                    <a:pt x="507" y="8720"/>
                    <a:pt x="1524" y="11623"/>
                  </a:cubicBezTo>
                  <a:cubicBezTo>
                    <a:pt x="2229" y="13675"/>
                    <a:pt x="4271" y="14661"/>
                    <a:pt x="6180" y="14661"/>
                  </a:cubicBezTo>
                  <a:cubicBezTo>
                    <a:pt x="6986" y="14661"/>
                    <a:pt x="7768" y="14485"/>
                    <a:pt x="8415" y="14139"/>
                  </a:cubicBezTo>
                  <a:cubicBezTo>
                    <a:pt x="10503" y="13029"/>
                    <a:pt x="13206" y="9349"/>
                    <a:pt x="10302" y="6177"/>
                  </a:cubicBezTo>
                  <a:cubicBezTo>
                    <a:pt x="9013" y="4768"/>
                    <a:pt x="7482" y="4274"/>
                    <a:pt x="6165" y="4274"/>
                  </a:cubicBezTo>
                  <a:cubicBezTo>
                    <a:pt x="4830" y="4274"/>
                    <a:pt x="3714" y="4782"/>
                    <a:pt x="3290" y="5361"/>
                  </a:cubicBezTo>
                  <a:cubicBezTo>
                    <a:pt x="3290" y="5361"/>
                    <a:pt x="2768" y="1413"/>
                    <a:pt x="2675" y="838"/>
                  </a:cubicBezTo>
                  <a:cubicBezTo>
                    <a:pt x="2576" y="273"/>
                    <a:pt x="2174" y="0"/>
                    <a:pt x="1717" y="0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31137" y="2129167"/>
              <a:ext cx="355421" cy="208662"/>
            </a:xfrm>
            <a:custGeom>
              <a:avLst/>
              <a:gdLst/>
              <a:ahLst/>
              <a:cxnLst/>
              <a:rect l="l" t="t" r="r" b="b"/>
              <a:pathLst>
                <a:path w="6663" h="4089" extrusionOk="0">
                  <a:moveTo>
                    <a:pt x="1969" y="1"/>
                  </a:moveTo>
                  <a:cubicBezTo>
                    <a:pt x="1004" y="1"/>
                    <a:pt x="320" y="340"/>
                    <a:pt x="320" y="340"/>
                  </a:cubicBezTo>
                  <a:cubicBezTo>
                    <a:pt x="62" y="534"/>
                    <a:pt x="1" y="689"/>
                    <a:pt x="191" y="689"/>
                  </a:cubicBezTo>
                  <a:cubicBezTo>
                    <a:pt x="278" y="689"/>
                    <a:pt x="417" y="657"/>
                    <a:pt x="614" y="581"/>
                  </a:cubicBezTo>
                  <a:cubicBezTo>
                    <a:pt x="733" y="539"/>
                    <a:pt x="1088" y="388"/>
                    <a:pt x="1662" y="388"/>
                  </a:cubicBezTo>
                  <a:cubicBezTo>
                    <a:pt x="2187" y="388"/>
                    <a:pt x="2896" y="515"/>
                    <a:pt x="3772" y="969"/>
                  </a:cubicBezTo>
                  <a:cubicBezTo>
                    <a:pt x="5949" y="2105"/>
                    <a:pt x="6463" y="4089"/>
                    <a:pt x="6590" y="4089"/>
                  </a:cubicBezTo>
                  <a:cubicBezTo>
                    <a:pt x="6606" y="4089"/>
                    <a:pt x="6616" y="4055"/>
                    <a:pt x="6622" y="3980"/>
                  </a:cubicBezTo>
                  <a:cubicBezTo>
                    <a:pt x="6662" y="3325"/>
                    <a:pt x="6181" y="1799"/>
                    <a:pt x="3919" y="514"/>
                  </a:cubicBezTo>
                  <a:cubicBezTo>
                    <a:pt x="3227" y="123"/>
                    <a:pt x="2547" y="1"/>
                    <a:pt x="196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32465" y="77812"/>
              <a:ext cx="643897" cy="764429"/>
            </a:xfrm>
            <a:custGeom>
              <a:avLst/>
              <a:gdLst/>
              <a:ahLst/>
              <a:cxnLst/>
              <a:rect l="l" t="t" r="r" b="b"/>
              <a:pathLst>
                <a:path w="12071" h="14980" extrusionOk="0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023264" y="702164"/>
              <a:ext cx="446903" cy="180544"/>
            </a:xfrm>
            <a:custGeom>
              <a:avLst/>
              <a:gdLst/>
              <a:ahLst/>
              <a:cxnLst/>
              <a:rect l="l" t="t" r="r" b="b"/>
              <a:pathLst>
                <a:path w="8378" h="3538" extrusionOk="0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3875" y="728853"/>
              <a:ext cx="234334" cy="49907"/>
            </a:xfrm>
            <a:custGeom>
              <a:avLst/>
              <a:gdLst/>
              <a:ahLst/>
              <a:cxnLst/>
              <a:rect l="l" t="t" r="r" b="b"/>
              <a:pathLst>
                <a:path w="4393" h="978" extrusionOk="0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03276" y="780597"/>
              <a:ext cx="36593" cy="11176"/>
            </a:xfrm>
            <a:custGeom>
              <a:avLst/>
              <a:gdLst/>
              <a:ahLst/>
              <a:cxnLst/>
              <a:rect l="l" t="t" r="r" b="b"/>
              <a:pathLst>
                <a:path w="686" h="219" extrusionOk="0">
                  <a:moveTo>
                    <a:pt x="226" y="0"/>
                  </a:moveTo>
                  <a:cubicBezTo>
                    <a:pt x="124" y="0"/>
                    <a:pt x="1" y="10"/>
                    <a:pt x="17" y="58"/>
                  </a:cubicBezTo>
                  <a:cubicBezTo>
                    <a:pt x="39" y="124"/>
                    <a:pt x="419" y="218"/>
                    <a:pt x="572" y="218"/>
                  </a:cubicBezTo>
                  <a:cubicBezTo>
                    <a:pt x="603" y="218"/>
                    <a:pt x="625" y="214"/>
                    <a:pt x="632" y="205"/>
                  </a:cubicBezTo>
                  <a:cubicBezTo>
                    <a:pt x="686" y="152"/>
                    <a:pt x="512" y="18"/>
                    <a:pt x="351" y="4"/>
                  </a:cubicBezTo>
                  <a:cubicBezTo>
                    <a:pt x="351" y="4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5150018" y="2294147"/>
            <a:ext cx="4036694" cy="3366806"/>
            <a:chOff x="5150018" y="2294147"/>
            <a:chExt cx="4036694" cy="3366806"/>
          </a:xfrm>
        </p:grpSpPr>
        <p:sp>
          <p:nvSpPr>
            <p:cNvPr id="149" name="Google Shape;149;p2"/>
            <p:cNvSpPr/>
            <p:nvPr/>
          </p:nvSpPr>
          <p:spPr>
            <a:xfrm>
              <a:off x="7354290" y="4844881"/>
              <a:ext cx="866656" cy="738914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20947" y="4958882"/>
              <a:ext cx="259991" cy="33705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39848" y="4926580"/>
              <a:ext cx="47582" cy="34802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14176" y="4720113"/>
              <a:ext cx="462053" cy="152529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524773" y="4732003"/>
              <a:ext cx="190166" cy="19953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495594" y="4748486"/>
              <a:ext cx="33552" cy="7859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26986" y="4459503"/>
              <a:ext cx="392868" cy="274337"/>
            </a:xfrm>
            <a:custGeom>
              <a:avLst/>
              <a:gdLst/>
              <a:ahLst/>
              <a:cxnLst/>
              <a:rect l="l" t="t" r="r" b="b"/>
              <a:pathLst>
                <a:path w="7365" h="5376" extrusionOk="0">
                  <a:moveTo>
                    <a:pt x="1481" y="0"/>
                  </a:moveTo>
                  <a:cubicBezTo>
                    <a:pt x="503" y="0"/>
                    <a:pt x="0" y="1740"/>
                    <a:pt x="447" y="2018"/>
                  </a:cubicBezTo>
                  <a:cubicBezTo>
                    <a:pt x="902" y="2286"/>
                    <a:pt x="3980" y="4253"/>
                    <a:pt x="5345" y="5176"/>
                  </a:cubicBezTo>
                  <a:cubicBezTo>
                    <a:pt x="5551" y="5316"/>
                    <a:pt x="5746" y="5375"/>
                    <a:pt x="5926" y="5375"/>
                  </a:cubicBezTo>
                  <a:cubicBezTo>
                    <a:pt x="6834" y="5375"/>
                    <a:pt x="7364" y="3868"/>
                    <a:pt x="7018" y="3544"/>
                  </a:cubicBezTo>
                  <a:cubicBezTo>
                    <a:pt x="6616" y="3156"/>
                    <a:pt x="1812" y="65"/>
                    <a:pt x="1812" y="65"/>
                  </a:cubicBezTo>
                  <a:cubicBezTo>
                    <a:pt x="1697" y="21"/>
                    <a:pt x="1586" y="0"/>
                    <a:pt x="1481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28087" y="4553398"/>
              <a:ext cx="157520" cy="92875"/>
            </a:xfrm>
            <a:custGeom>
              <a:avLst/>
              <a:gdLst/>
              <a:ahLst/>
              <a:cxnLst/>
              <a:rect l="l" t="t" r="r" b="b"/>
              <a:pathLst>
                <a:path w="2953" h="1820" extrusionOk="0">
                  <a:moveTo>
                    <a:pt x="294" y="0"/>
                  </a:moveTo>
                  <a:cubicBezTo>
                    <a:pt x="1" y="0"/>
                    <a:pt x="2670" y="1819"/>
                    <a:pt x="2927" y="1819"/>
                  </a:cubicBezTo>
                  <a:cubicBezTo>
                    <a:pt x="2947" y="1819"/>
                    <a:pt x="2952" y="1808"/>
                    <a:pt x="2940" y="1784"/>
                  </a:cubicBezTo>
                  <a:cubicBezTo>
                    <a:pt x="2766" y="1436"/>
                    <a:pt x="371" y="18"/>
                    <a:pt x="371" y="18"/>
                  </a:cubicBezTo>
                  <a:cubicBezTo>
                    <a:pt x="336" y="6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305736" y="4536507"/>
              <a:ext cx="37820" cy="16534"/>
            </a:xfrm>
            <a:custGeom>
              <a:avLst/>
              <a:gdLst/>
              <a:ahLst/>
              <a:cxnLst/>
              <a:rect l="l" t="t" r="r" b="b"/>
              <a:pathLst>
                <a:path w="709" h="324" extrusionOk="0">
                  <a:moveTo>
                    <a:pt x="211" y="0"/>
                  </a:moveTo>
                  <a:cubicBezTo>
                    <a:pt x="208" y="0"/>
                    <a:pt x="204" y="1"/>
                    <a:pt x="201" y="1"/>
                  </a:cubicBezTo>
                  <a:cubicBezTo>
                    <a:pt x="0" y="28"/>
                    <a:pt x="549" y="322"/>
                    <a:pt x="549" y="322"/>
                  </a:cubicBezTo>
                  <a:cubicBezTo>
                    <a:pt x="556" y="323"/>
                    <a:pt x="562" y="323"/>
                    <a:pt x="567" y="323"/>
                  </a:cubicBezTo>
                  <a:cubicBezTo>
                    <a:pt x="709" y="323"/>
                    <a:pt x="394" y="0"/>
                    <a:pt x="21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82893" y="4657754"/>
              <a:ext cx="672489" cy="700183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61271" y="4745373"/>
              <a:ext cx="20857" cy="39293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32786" y="4793851"/>
              <a:ext cx="42887" cy="25897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811127" y="4948880"/>
              <a:ext cx="176617" cy="113542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13619" y="3784223"/>
              <a:ext cx="637443" cy="741058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30170" y="4132809"/>
              <a:ext cx="99537" cy="28367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99765" y="3831834"/>
              <a:ext cx="227026" cy="102672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008654" y="3940579"/>
              <a:ext cx="16750" cy="27352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59280" y="2752141"/>
              <a:ext cx="511875" cy="733148"/>
            </a:xfrm>
            <a:custGeom>
              <a:avLst/>
              <a:gdLst/>
              <a:ahLst/>
              <a:cxnLst/>
              <a:rect l="l" t="t" r="r" b="b"/>
              <a:pathLst>
                <a:path w="9596" h="14367" extrusionOk="0">
                  <a:moveTo>
                    <a:pt x="5600" y="1"/>
                  </a:moveTo>
                  <a:cubicBezTo>
                    <a:pt x="4989" y="1"/>
                    <a:pt x="3523" y="281"/>
                    <a:pt x="2744" y="1072"/>
                  </a:cubicBezTo>
                  <a:cubicBezTo>
                    <a:pt x="2744" y="1072"/>
                    <a:pt x="0" y="3615"/>
                    <a:pt x="656" y="4605"/>
                  </a:cubicBezTo>
                  <a:cubicBezTo>
                    <a:pt x="848" y="4901"/>
                    <a:pt x="1181" y="5012"/>
                    <a:pt x="1559" y="5012"/>
                  </a:cubicBezTo>
                  <a:cubicBezTo>
                    <a:pt x="2444" y="5012"/>
                    <a:pt x="3572" y="4403"/>
                    <a:pt x="3694" y="4150"/>
                  </a:cubicBezTo>
                  <a:cubicBezTo>
                    <a:pt x="3696" y="4144"/>
                    <a:pt x="3700" y="4142"/>
                    <a:pt x="3704" y="4142"/>
                  </a:cubicBezTo>
                  <a:cubicBezTo>
                    <a:pt x="3932" y="4142"/>
                    <a:pt x="6218" y="14110"/>
                    <a:pt x="6691" y="14320"/>
                  </a:cubicBezTo>
                  <a:cubicBezTo>
                    <a:pt x="6765" y="14352"/>
                    <a:pt x="6887" y="14366"/>
                    <a:pt x="7039" y="14366"/>
                  </a:cubicBezTo>
                  <a:cubicBezTo>
                    <a:pt x="7853" y="14366"/>
                    <a:pt x="9546" y="13948"/>
                    <a:pt x="9568" y="13464"/>
                  </a:cubicBezTo>
                  <a:cubicBezTo>
                    <a:pt x="9595" y="12902"/>
                    <a:pt x="6196" y="82"/>
                    <a:pt x="5795" y="15"/>
                  </a:cubicBezTo>
                  <a:cubicBezTo>
                    <a:pt x="5747" y="6"/>
                    <a:pt x="5681" y="1"/>
                    <a:pt x="560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47916" y="2791179"/>
              <a:ext cx="127542" cy="349453"/>
            </a:xfrm>
            <a:custGeom>
              <a:avLst/>
              <a:gdLst/>
              <a:ahLst/>
              <a:cxnLst/>
              <a:rect l="l" t="t" r="r" b="b"/>
              <a:pathLst>
                <a:path w="2391" h="6848" extrusionOk="0">
                  <a:moveTo>
                    <a:pt x="249" y="0"/>
                  </a:moveTo>
                  <a:cubicBezTo>
                    <a:pt x="0" y="0"/>
                    <a:pt x="522" y="1845"/>
                    <a:pt x="1093" y="3934"/>
                  </a:cubicBezTo>
                  <a:cubicBezTo>
                    <a:pt x="1704" y="6215"/>
                    <a:pt x="1943" y="6847"/>
                    <a:pt x="2135" y="6847"/>
                  </a:cubicBezTo>
                  <a:cubicBezTo>
                    <a:pt x="2149" y="6847"/>
                    <a:pt x="2163" y="6844"/>
                    <a:pt x="2177" y="6838"/>
                  </a:cubicBezTo>
                  <a:cubicBezTo>
                    <a:pt x="2391" y="6757"/>
                    <a:pt x="451" y="174"/>
                    <a:pt x="451" y="174"/>
                  </a:cubicBezTo>
                  <a:cubicBezTo>
                    <a:pt x="358" y="55"/>
                    <a:pt x="292" y="0"/>
                    <a:pt x="24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856148" y="3152369"/>
              <a:ext cx="35739" cy="36180"/>
            </a:xfrm>
            <a:custGeom>
              <a:avLst/>
              <a:gdLst/>
              <a:ahLst/>
              <a:cxnLst/>
              <a:rect l="l" t="t" r="r" b="b"/>
              <a:pathLst>
                <a:path w="670" h="709" extrusionOk="0">
                  <a:moveTo>
                    <a:pt x="362" y="0"/>
                  </a:moveTo>
                  <a:cubicBezTo>
                    <a:pt x="1" y="121"/>
                    <a:pt x="94" y="295"/>
                    <a:pt x="161" y="522"/>
                  </a:cubicBezTo>
                  <a:cubicBezTo>
                    <a:pt x="202" y="652"/>
                    <a:pt x="242" y="708"/>
                    <a:pt x="310" y="708"/>
                  </a:cubicBezTo>
                  <a:cubicBezTo>
                    <a:pt x="354" y="708"/>
                    <a:pt x="409" y="685"/>
                    <a:pt x="482" y="643"/>
                  </a:cubicBezTo>
                  <a:cubicBezTo>
                    <a:pt x="670" y="536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6767" y="4947145"/>
              <a:ext cx="643204" cy="713808"/>
            </a:xfrm>
            <a:custGeom>
              <a:avLst/>
              <a:gdLst/>
              <a:ahLst/>
              <a:cxnLst/>
              <a:rect l="l" t="t" r="r" b="b"/>
              <a:pathLst>
                <a:path w="12058" h="13988" extrusionOk="0">
                  <a:moveTo>
                    <a:pt x="6519" y="3228"/>
                  </a:moveTo>
                  <a:cubicBezTo>
                    <a:pt x="7157" y="3228"/>
                    <a:pt x="7778" y="3545"/>
                    <a:pt x="8137" y="4131"/>
                  </a:cubicBezTo>
                  <a:cubicBezTo>
                    <a:pt x="8686" y="5028"/>
                    <a:pt x="8405" y="6192"/>
                    <a:pt x="7521" y="6740"/>
                  </a:cubicBezTo>
                  <a:cubicBezTo>
                    <a:pt x="7211" y="6930"/>
                    <a:pt x="6869" y="7021"/>
                    <a:pt x="6531" y="7021"/>
                  </a:cubicBezTo>
                  <a:cubicBezTo>
                    <a:pt x="5893" y="7021"/>
                    <a:pt x="5271" y="6698"/>
                    <a:pt x="4912" y="6112"/>
                  </a:cubicBezTo>
                  <a:cubicBezTo>
                    <a:pt x="4363" y="5228"/>
                    <a:pt x="4644" y="4051"/>
                    <a:pt x="5527" y="3502"/>
                  </a:cubicBezTo>
                  <a:cubicBezTo>
                    <a:pt x="5838" y="3317"/>
                    <a:pt x="6181" y="3228"/>
                    <a:pt x="6519" y="3228"/>
                  </a:cubicBezTo>
                  <a:close/>
                  <a:moveTo>
                    <a:pt x="6750" y="1"/>
                  </a:moveTo>
                  <a:cubicBezTo>
                    <a:pt x="6319" y="1"/>
                    <a:pt x="5893" y="60"/>
                    <a:pt x="5487" y="183"/>
                  </a:cubicBezTo>
                  <a:cubicBezTo>
                    <a:pt x="2891" y="986"/>
                    <a:pt x="1" y="4104"/>
                    <a:pt x="2316" y="7985"/>
                  </a:cubicBezTo>
                  <a:cubicBezTo>
                    <a:pt x="3370" y="9747"/>
                    <a:pt x="4780" y="10230"/>
                    <a:pt x="6008" y="10230"/>
                  </a:cubicBezTo>
                  <a:cubicBezTo>
                    <a:pt x="7493" y="10230"/>
                    <a:pt x="8712" y="9524"/>
                    <a:pt x="8712" y="9524"/>
                  </a:cubicBezTo>
                  <a:lnTo>
                    <a:pt x="8712" y="9524"/>
                  </a:lnTo>
                  <a:cubicBezTo>
                    <a:pt x="8712" y="9524"/>
                    <a:pt x="8672" y="10394"/>
                    <a:pt x="8592" y="11866"/>
                  </a:cubicBezTo>
                  <a:cubicBezTo>
                    <a:pt x="8519" y="13222"/>
                    <a:pt x="8423" y="13987"/>
                    <a:pt x="9539" y="13987"/>
                  </a:cubicBezTo>
                  <a:cubicBezTo>
                    <a:pt x="9644" y="13987"/>
                    <a:pt x="9761" y="13980"/>
                    <a:pt x="9890" y="13966"/>
                  </a:cubicBezTo>
                  <a:cubicBezTo>
                    <a:pt x="11951" y="13766"/>
                    <a:pt x="11643" y="11451"/>
                    <a:pt x="11670" y="10461"/>
                  </a:cubicBezTo>
                  <a:cubicBezTo>
                    <a:pt x="11696" y="9470"/>
                    <a:pt x="12058" y="7677"/>
                    <a:pt x="11777" y="4452"/>
                  </a:cubicBezTo>
                  <a:cubicBezTo>
                    <a:pt x="11551" y="1731"/>
                    <a:pt x="9077" y="1"/>
                    <a:pt x="6750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7647" y="4960975"/>
              <a:ext cx="290930" cy="224277"/>
            </a:xfrm>
            <a:custGeom>
              <a:avLst/>
              <a:gdLst/>
              <a:ahLst/>
              <a:cxnLst/>
              <a:rect l="l" t="t" r="r" b="b"/>
              <a:pathLst>
                <a:path w="5454" h="4395" extrusionOk="0">
                  <a:moveTo>
                    <a:pt x="1107" y="0"/>
                  </a:moveTo>
                  <a:cubicBezTo>
                    <a:pt x="603" y="0"/>
                    <a:pt x="302" y="127"/>
                    <a:pt x="302" y="127"/>
                  </a:cubicBezTo>
                  <a:cubicBezTo>
                    <a:pt x="0" y="282"/>
                    <a:pt x="46" y="398"/>
                    <a:pt x="363" y="398"/>
                  </a:cubicBezTo>
                  <a:cubicBezTo>
                    <a:pt x="455" y="398"/>
                    <a:pt x="568" y="388"/>
                    <a:pt x="703" y="367"/>
                  </a:cubicBezTo>
                  <a:cubicBezTo>
                    <a:pt x="766" y="356"/>
                    <a:pt x="883" y="336"/>
                    <a:pt x="1049" y="336"/>
                  </a:cubicBezTo>
                  <a:cubicBezTo>
                    <a:pt x="1482" y="336"/>
                    <a:pt x="2254" y="475"/>
                    <a:pt x="3299" y="1277"/>
                  </a:cubicBezTo>
                  <a:cubicBezTo>
                    <a:pt x="5043" y="2594"/>
                    <a:pt x="5125" y="4395"/>
                    <a:pt x="5233" y="4395"/>
                  </a:cubicBezTo>
                  <a:cubicBezTo>
                    <a:pt x="5247" y="4395"/>
                    <a:pt x="5261" y="4365"/>
                    <a:pt x="5280" y="4302"/>
                  </a:cubicBezTo>
                  <a:cubicBezTo>
                    <a:pt x="5454" y="3740"/>
                    <a:pt x="5346" y="2281"/>
                    <a:pt x="3527" y="903"/>
                  </a:cubicBezTo>
                  <a:cubicBezTo>
                    <a:pt x="2550" y="170"/>
                    <a:pt x="1692" y="0"/>
                    <a:pt x="110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85575" y="4978580"/>
              <a:ext cx="129889" cy="53530"/>
            </a:xfrm>
            <a:custGeom>
              <a:avLst/>
              <a:gdLst/>
              <a:ahLst/>
              <a:cxnLst/>
              <a:rect l="l" t="t" r="r" b="b"/>
              <a:pathLst>
                <a:path w="2435" h="1049" extrusionOk="0">
                  <a:moveTo>
                    <a:pt x="1876" y="1"/>
                  </a:moveTo>
                  <a:cubicBezTo>
                    <a:pt x="1824" y="1"/>
                    <a:pt x="1760" y="3"/>
                    <a:pt x="1680" y="9"/>
                  </a:cubicBezTo>
                  <a:cubicBezTo>
                    <a:pt x="1051" y="49"/>
                    <a:pt x="61" y="866"/>
                    <a:pt x="61" y="866"/>
                  </a:cubicBezTo>
                  <a:cubicBezTo>
                    <a:pt x="1" y="998"/>
                    <a:pt x="19" y="1049"/>
                    <a:pt x="84" y="1049"/>
                  </a:cubicBezTo>
                  <a:cubicBezTo>
                    <a:pt x="221" y="1049"/>
                    <a:pt x="569" y="820"/>
                    <a:pt x="824" y="665"/>
                  </a:cubicBezTo>
                  <a:cubicBezTo>
                    <a:pt x="1388" y="322"/>
                    <a:pt x="2434" y="1"/>
                    <a:pt x="187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55009" y="5033080"/>
              <a:ext cx="35259" cy="17809"/>
            </a:xfrm>
            <a:custGeom>
              <a:avLst/>
              <a:gdLst/>
              <a:ahLst/>
              <a:cxnLst/>
              <a:rect l="l" t="t" r="r" b="b"/>
              <a:pathLst>
                <a:path w="661" h="349" extrusionOk="0">
                  <a:moveTo>
                    <a:pt x="425" y="0"/>
                  </a:moveTo>
                  <a:cubicBezTo>
                    <a:pt x="293" y="0"/>
                    <a:pt x="152" y="132"/>
                    <a:pt x="152" y="132"/>
                  </a:cubicBezTo>
                  <a:cubicBezTo>
                    <a:pt x="65" y="182"/>
                    <a:pt x="1" y="349"/>
                    <a:pt x="134" y="349"/>
                  </a:cubicBezTo>
                  <a:cubicBezTo>
                    <a:pt x="144" y="349"/>
                    <a:pt x="154" y="348"/>
                    <a:pt x="166" y="346"/>
                  </a:cubicBezTo>
                  <a:cubicBezTo>
                    <a:pt x="353" y="333"/>
                    <a:pt x="661" y="119"/>
                    <a:pt x="513" y="25"/>
                  </a:cubicBezTo>
                  <a:cubicBezTo>
                    <a:pt x="486" y="7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51965" y="4805333"/>
              <a:ext cx="688918" cy="754887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42343" y="4833910"/>
              <a:ext cx="171763" cy="250506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91578" y="5209236"/>
              <a:ext cx="107859" cy="272959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4465" y="5090591"/>
              <a:ext cx="40220" cy="31077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90169" y="4310189"/>
              <a:ext cx="501633" cy="410996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167390" y="4336776"/>
              <a:ext cx="22137" cy="103030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61309" y="4323304"/>
              <a:ext cx="16056" cy="13217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184086" y="2294147"/>
              <a:ext cx="421726" cy="348739"/>
            </a:xfrm>
            <a:custGeom>
              <a:avLst/>
              <a:gdLst/>
              <a:ahLst/>
              <a:cxnLst/>
              <a:rect l="l" t="t" r="r" b="b"/>
              <a:pathLst>
                <a:path w="7906" h="6834" extrusionOk="0">
                  <a:moveTo>
                    <a:pt x="5879" y="1"/>
                  </a:moveTo>
                  <a:cubicBezTo>
                    <a:pt x="5785" y="1"/>
                    <a:pt x="5703" y="21"/>
                    <a:pt x="5641" y="65"/>
                  </a:cubicBezTo>
                  <a:cubicBezTo>
                    <a:pt x="5454" y="199"/>
                    <a:pt x="4664" y="948"/>
                    <a:pt x="3781" y="1818"/>
                  </a:cubicBezTo>
                  <a:cubicBezTo>
                    <a:pt x="2911" y="961"/>
                    <a:pt x="2202" y="279"/>
                    <a:pt x="2202" y="279"/>
                  </a:cubicBezTo>
                  <a:cubicBezTo>
                    <a:pt x="2072" y="142"/>
                    <a:pt x="1920" y="83"/>
                    <a:pt x="1763" y="83"/>
                  </a:cubicBezTo>
                  <a:cubicBezTo>
                    <a:pt x="995" y="83"/>
                    <a:pt x="80" y="1470"/>
                    <a:pt x="757" y="1992"/>
                  </a:cubicBezTo>
                  <a:cubicBezTo>
                    <a:pt x="904" y="2112"/>
                    <a:pt x="1466" y="2688"/>
                    <a:pt x="2162" y="3424"/>
                  </a:cubicBezTo>
                  <a:cubicBezTo>
                    <a:pt x="1332" y="4253"/>
                    <a:pt x="677" y="4909"/>
                    <a:pt x="677" y="4909"/>
                  </a:cubicBezTo>
                  <a:cubicBezTo>
                    <a:pt x="0" y="5890"/>
                    <a:pt x="1110" y="6833"/>
                    <a:pt x="1740" y="6833"/>
                  </a:cubicBezTo>
                  <a:cubicBezTo>
                    <a:pt x="1858" y="6833"/>
                    <a:pt x="1959" y="6800"/>
                    <a:pt x="2028" y="6729"/>
                  </a:cubicBezTo>
                  <a:cubicBezTo>
                    <a:pt x="2216" y="6541"/>
                    <a:pt x="2898" y="5872"/>
                    <a:pt x="3714" y="5083"/>
                  </a:cubicBezTo>
                  <a:cubicBezTo>
                    <a:pt x="4209" y="5605"/>
                    <a:pt x="4664" y="6086"/>
                    <a:pt x="5026" y="6448"/>
                  </a:cubicBezTo>
                  <a:cubicBezTo>
                    <a:pt x="5216" y="6635"/>
                    <a:pt x="5430" y="6712"/>
                    <a:pt x="5646" y="6712"/>
                  </a:cubicBezTo>
                  <a:cubicBezTo>
                    <a:pt x="6400" y="6712"/>
                    <a:pt x="7173" y="5771"/>
                    <a:pt x="7006" y="5324"/>
                  </a:cubicBezTo>
                  <a:cubicBezTo>
                    <a:pt x="6926" y="5096"/>
                    <a:pt x="6243" y="4347"/>
                    <a:pt x="5400" y="3477"/>
                  </a:cubicBezTo>
                  <a:cubicBezTo>
                    <a:pt x="5962" y="2942"/>
                    <a:pt x="6484" y="2447"/>
                    <a:pt x="6859" y="2085"/>
                  </a:cubicBezTo>
                  <a:cubicBezTo>
                    <a:pt x="7906" y="1074"/>
                    <a:pt x="6565" y="1"/>
                    <a:pt x="5879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273861" y="2313589"/>
              <a:ext cx="89829" cy="71850"/>
            </a:xfrm>
            <a:custGeom>
              <a:avLst/>
              <a:gdLst/>
              <a:ahLst/>
              <a:cxnLst/>
              <a:rect l="l" t="t" r="r" b="b"/>
              <a:pathLst>
                <a:path w="1684" h="1408" extrusionOk="0">
                  <a:moveTo>
                    <a:pt x="178" y="1"/>
                  </a:moveTo>
                  <a:cubicBezTo>
                    <a:pt x="1" y="1"/>
                    <a:pt x="207" y="245"/>
                    <a:pt x="506" y="594"/>
                  </a:cubicBezTo>
                  <a:cubicBezTo>
                    <a:pt x="779" y="927"/>
                    <a:pt x="1391" y="1407"/>
                    <a:pt x="1571" y="1407"/>
                  </a:cubicBezTo>
                  <a:cubicBezTo>
                    <a:pt x="1593" y="1407"/>
                    <a:pt x="1609" y="1400"/>
                    <a:pt x="1616" y="1383"/>
                  </a:cubicBezTo>
                  <a:cubicBezTo>
                    <a:pt x="1683" y="1236"/>
                    <a:pt x="225" y="5"/>
                    <a:pt x="225" y="5"/>
                  </a:cubicBezTo>
                  <a:cubicBezTo>
                    <a:pt x="207" y="2"/>
                    <a:pt x="192" y="1"/>
                    <a:pt x="17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258872" y="2306292"/>
              <a:ext cx="17016" cy="16381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52" y="1"/>
                  </a:moveTo>
                  <a:cubicBezTo>
                    <a:pt x="0" y="49"/>
                    <a:pt x="155" y="321"/>
                    <a:pt x="229" y="321"/>
                  </a:cubicBezTo>
                  <a:cubicBezTo>
                    <a:pt x="238" y="321"/>
                    <a:pt x="246" y="317"/>
                    <a:pt x="252" y="309"/>
                  </a:cubicBezTo>
                  <a:cubicBezTo>
                    <a:pt x="318" y="228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916" y="3002035"/>
              <a:ext cx="480403" cy="123595"/>
            </a:xfrm>
            <a:custGeom>
              <a:avLst/>
              <a:gdLst/>
              <a:ahLst/>
              <a:cxnLst/>
              <a:rect l="l" t="t" r="r" b="b"/>
              <a:pathLst>
                <a:path w="9006" h="2422" extrusionOk="0">
                  <a:moveTo>
                    <a:pt x="3980" y="0"/>
                  </a:moveTo>
                  <a:cubicBezTo>
                    <a:pt x="2802" y="0"/>
                    <a:pt x="1833" y="16"/>
                    <a:pt x="1833" y="16"/>
                  </a:cubicBezTo>
                  <a:cubicBezTo>
                    <a:pt x="0" y="364"/>
                    <a:pt x="803" y="2251"/>
                    <a:pt x="1539" y="2251"/>
                  </a:cubicBezTo>
                  <a:cubicBezTo>
                    <a:pt x="1924" y="2251"/>
                    <a:pt x="4134" y="2422"/>
                    <a:pt x="5941" y="2422"/>
                  </a:cubicBezTo>
                  <a:cubicBezTo>
                    <a:pt x="6393" y="2422"/>
                    <a:pt x="6819" y="2411"/>
                    <a:pt x="7186" y="2384"/>
                  </a:cubicBezTo>
                  <a:cubicBezTo>
                    <a:pt x="9006" y="2251"/>
                    <a:pt x="8658" y="444"/>
                    <a:pt x="8096" y="190"/>
                  </a:cubicBezTo>
                  <a:cubicBezTo>
                    <a:pt x="7773" y="32"/>
                    <a:pt x="5663" y="0"/>
                    <a:pt x="3980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4877" y="3180436"/>
              <a:ext cx="479442" cy="123748"/>
            </a:xfrm>
            <a:custGeom>
              <a:avLst/>
              <a:gdLst/>
              <a:ahLst/>
              <a:cxnLst/>
              <a:rect l="l" t="t" r="r" b="b"/>
              <a:pathLst>
                <a:path w="8988" h="2425" extrusionOk="0">
                  <a:moveTo>
                    <a:pt x="3753" y="0"/>
                  </a:moveTo>
                  <a:cubicBezTo>
                    <a:pt x="2671" y="0"/>
                    <a:pt x="1815" y="13"/>
                    <a:pt x="1815" y="13"/>
                  </a:cubicBezTo>
                  <a:cubicBezTo>
                    <a:pt x="1" y="357"/>
                    <a:pt x="585" y="2261"/>
                    <a:pt x="1493" y="2261"/>
                  </a:cubicBezTo>
                  <a:cubicBezTo>
                    <a:pt x="1502" y="2261"/>
                    <a:pt x="1511" y="2261"/>
                    <a:pt x="1521" y="2261"/>
                  </a:cubicBezTo>
                  <a:cubicBezTo>
                    <a:pt x="1543" y="2259"/>
                    <a:pt x="1571" y="2259"/>
                    <a:pt x="1605" y="2259"/>
                  </a:cubicBezTo>
                  <a:cubicBezTo>
                    <a:pt x="2175" y="2259"/>
                    <a:pt x="4341" y="2425"/>
                    <a:pt x="6071" y="2425"/>
                  </a:cubicBezTo>
                  <a:cubicBezTo>
                    <a:pt x="6468" y="2425"/>
                    <a:pt x="6842" y="2416"/>
                    <a:pt x="7168" y="2394"/>
                  </a:cubicBezTo>
                  <a:cubicBezTo>
                    <a:pt x="8988" y="2261"/>
                    <a:pt x="8640" y="454"/>
                    <a:pt x="8078" y="186"/>
                  </a:cubicBezTo>
                  <a:cubicBezTo>
                    <a:pt x="7742" y="31"/>
                    <a:pt x="5465" y="0"/>
                    <a:pt x="3753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115914" y="3011169"/>
              <a:ext cx="244949" cy="13472"/>
            </a:xfrm>
            <a:custGeom>
              <a:avLst/>
              <a:gdLst/>
              <a:ahLst/>
              <a:cxnLst/>
              <a:rect l="l" t="t" r="r" b="b"/>
              <a:pathLst>
                <a:path w="4592" h="264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71"/>
                    <a:pt x="871" y="212"/>
                    <a:pt x="2088" y="252"/>
                  </a:cubicBezTo>
                  <a:cubicBezTo>
                    <a:pt x="2323" y="260"/>
                    <a:pt x="2561" y="263"/>
                    <a:pt x="2793" y="263"/>
                  </a:cubicBezTo>
                  <a:cubicBezTo>
                    <a:pt x="3751" y="263"/>
                    <a:pt x="4591" y="199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62890" y="3014895"/>
              <a:ext cx="37713" cy="9645"/>
            </a:xfrm>
            <a:custGeom>
              <a:avLst/>
              <a:gdLst/>
              <a:ahLst/>
              <a:cxnLst/>
              <a:rect l="l" t="t" r="r" b="b"/>
              <a:pathLst>
                <a:path w="707" h="189" extrusionOk="0">
                  <a:moveTo>
                    <a:pt x="421" y="0"/>
                  </a:moveTo>
                  <a:cubicBezTo>
                    <a:pt x="401" y="0"/>
                    <a:pt x="382" y="2"/>
                    <a:pt x="362" y="5"/>
                  </a:cubicBezTo>
                  <a:cubicBezTo>
                    <a:pt x="362" y="5"/>
                    <a:pt x="1" y="58"/>
                    <a:pt x="41" y="139"/>
                  </a:cubicBezTo>
                  <a:cubicBezTo>
                    <a:pt x="61" y="172"/>
                    <a:pt x="215" y="189"/>
                    <a:pt x="367" y="189"/>
                  </a:cubicBezTo>
                  <a:cubicBezTo>
                    <a:pt x="520" y="189"/>
                    <a:pt x="670" y="172"/>
                    <a:pt x="683" y="139"/>
                  </a:cubicBezTo>
                  <a:cubicBezTo>
                    <a:pt x="707" y="80"/>
                    <a:pt x="565" y="0"/>
                    <a:pt x="42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15914" y="3190081"/>
              <a:ext cx="244895" cy="12758"/>
            </a:xfrm>
            <a:custGeom>
              <a:avLst/>
              <a:gdLst/>
              <a:ahLst/>
              <a:cxnLst/>
              <a:rect l="l" t="t" r="r" b="b"/>
              <a:pathLst>
                <a:path w="4591" h="250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58"/>
                    <a:pt x="871" y="198"/>
                    <a:pt x="2088" y="238"/>
                  </a:cubicBezTo>
                  <a:cubicBezTo>
                    <a:pt x="2326" y="246"/>
                    <a:pt x="2568" y="250"/>
                    <a:pt x="2802" y="250"/>
                  </a:cubicBezTo>
                  <a:cubicBezTo>
                    <a:pt x="3756" y="250"/>
                    <a:pt x="4591" y="188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62890" y="3193551"/>
              <a:ext cx="37660" cy="9236"/>
            </a:xfrm>
            <a:custGeom>
              <a:avLst/>
              <a:gdLst/>
              <a:ahLst/>
              <a:cxnLst/>
              <a:rect l="l" t="t" r="r" b="b"/>
              <a:pathLst>
                <a:path w="706" h="181" extrusionOk="0">
                  <a:moveTo>
                    <a:pt x="444" y="0"/>
                  </a:moveTo>
                  <a:cubicBezTo>
                    <a:pt x="417" y="0"/>
                    <a:pt x="389" y="3"/>
                    <a:pt x="362" y="10"/>
                  </a:cubicBezTo>
                  <a:cubicBezTo>
                    <a:pt x="362" y="10"/>
                    <a:pt x="1" y="63"/>
                    <a:pt x="41" y="130"/>
                  </a:cubicBezTo>
                  <a:cubicBezTo>
                    <a:pt x="61" y="164"/>
                    <a:pt x="215" y="180"/>
                    <a:pt x="367" y="180"/>
                  </a:cubicBezTo>
                  <a:cubicBezTo>
                    <a:pt x="520" y="180"/>
                    <a:pt x="670" y="164"/>
                    <a:pt x="683" y="130"/>
                  </a:cubicBezTo>
                  <a:cubicBezTo>
                    <a:pt x="706" y="74"/>
                    <a:pt x="579" y="0"/>
                    <a:pt x="44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50018" y="4737974"/>
              <a:ext cx="1079385" cy="825308"/>
            </a:xfrm>
            <a:custGeom>
              <a:avLst/>
              <a:gdLst/>
              <a:ahLst/>
              <a:cxnLst/>
              <a:rect l="l" t="t" r="r" b="b"/>
              <a:pathLst>
                <a:path w="20235" h="16173" extrusionOk="0">
                  <a:moveTo>
                    <a:pt x="18678" y="67"/>
                  </a:moveTo>
                  <a:cubicBezTo>
                    <a:pt x="18091" y="67"/>
                    <a:pt x="6062" y="2958"/>
                    <a:pt x="5622" y="3105"/>
                  </a:cubicBezTo>
                  <a:cubicBezTo>
                    <a:pt x="4966" y="3319"/>
                    <a:pt x="5568" y="5795"/>
                    <a:pt x="6492" y="11455"/>
                  </a:cubicBezTo>
                  <a:cubicBezTo>
                    <a:pt x="6495" y="11473"/>
                    <a:pt x="6490" y="11481"/>
                    <a:pt x="6479" y="11481"/>
                  </a:cubicBezTo>
                  <a:cubicBezTo>
                    <a:pt x="6285" y="11481"/>
                    <a:pt x="4113" y="9046"/>
                    <a:pt x="3573" y="9046"/>
                  </a:cubicBezTo>
                  <a:cubicBezTo>
                    <a:pt x="3569" y="9046"/>
                    <a:pt x="3565" y="9046"/>
                    <a:pt x="3561" y="9046"/>
                  </a:cubicBezTo>
                  <a:cubicBezTo>
                    <a:pt x="3012" y="9073"/>
                    <a:pt x="711" y="12338"/>
                    <a:pt x="671" y="12432"/>
                  </a:cubicBezTo>
                  <a:cubicBezTo>
                    <a:pt x="0" y="13860"/>
                    <a:pt x="918" y="14278"/>
                    <a:pt x="1401" y="14278"/>
                  </a:cubicBezTo>
                  <a:cubicBezTo>
                    <a:pt x="1506" y="14278"/>
                    <a:pt x="1591" y="14258"/>
                    <a:pt x="1634" y="14225"/>
                  </a:cubicBezTo>
                  <a:cubicBezTo>
                    <a:pt x="1862" y="14038"/>
                    <a:pt x="3922" y="11816"/>
                    <a:pt x="3922" y="11816"/>
                  </a:cubicBezTo>
                  <a:cubicBezTo>
                    <a:pt x="3922" y="11816"/>
                    <a:pt x="7616" y="16085"/>
                    <a:pt x="8352" y="16165"/>
                  </a:cubicBezTo>
                  <a:cubicBezTo>
                    <a:pt x="8397" y="16170"/>
                    <a:pt x="8441" y="16173"/>
                    <a:pt x="8483" y="16173"/>
                  </a:cubicBezTo>
                  <a:cubicBezTo>
                    <a:pt x="9108" y="16173"/>
                    <a:pt x="9343" y="15622"/>
                    <a:pt x="9155" y="14707"/>
                  </a:cubicBezTo>
                  <a:cubicBezTo>
                    <a:pt x="9088" y="14359"/>
                    <a:pt x="7589" y="4845"/>
                    <a:pt x="7589" y="4845"/>
                  </a:cubicBezTo>
                  <a:cubicBezTo>
                    <a:pt x="7589" y="4845"/>
                    <a:pt x="17893" y="2516"/>
                    <a:pt x="18696" y="2329"/>
                  </a:cubicBezTo>
                  <a:cubicBezTo>
                    <a:pt x="19512" y="2141"/>
                    <a:pt x="20234" y="1794"/>
                    <a:pt x="20007" y="897"/>
                  </a:cubicBezTo>
                  <a:cubicBezTo>
                    <a:pt x="19766" y="0"/>
                    <a:pt x="19217" y="81"/>
                    <a:pt x="18682" y="67"/>
                  </a:cubicBezTo>
                  <a:cubicBezTo>
                    <a:pt x="18681" y="67"/>
                    <a:pt x="18680" y="67"/>
                    <a:pt x="18678" y="67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698432" y="4773848"/>
              <a:ext cx="403003" cy="80474"/>
            </a:xfrm>
            <a:custGeom>
              <a:avLst/>
              <a:gdLst/>
              <a:ahLst/>
              <a:cxnLst/>
              <a:rect l="l" t="t" r="r" b="b"/>
              <a:pathLst>
                <a:path w="7555" h="1577" extrusionOk="0">
                  <a:moveTo>
                    <a:pt x="7127" y="0"/>
                  </a:moveTo>
                  <a:cubicBezTo>
                    <a:pt x="6314" y="0"/>
                    <a:pt x="172" y="1452"/>
                    <a:pt x="172" y="1452"/>
                  </a:cubicBezTo>
                  <a:cubicBezTo>
                    <a:pt x="1" y="1539"/>
                    <a:pt x="21" y="1577"/>
                    <a:pt x="180" y="1577"/>
                  </a:cubicBezTo>
                  <a:cubicBezTo>
                    <a:pt x="1173" y="1577"/>
                    <a:pt x="7554" y="122"/>
                    <a:pt x="7197" y="7"/>
                  </a:cubicBezTo>
                  <a:cubicBezTo>
                    <a:pt x="7182" y="2"/>
                    <a:pt x="7159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90499" y="4761549"/>
              <a:ext cx="56756" cy="14033"/>
            </a:xfrm>
            <a:custGeom>
              <a:avLst/>
              <a:gdLst/>
              <a:ahLst/>
              <a:cxnLst/>
              <a:rect l="l" t="t" r="r" b="b"/>
              <a:pathLst>
                <a:path w="1064" h="275" extrusionOk="0">
                  <a:moveTo>
                    <a:pt x="706" y="0"/>
                  </a:moveTo>
                  <a:cubicBezTo>
                    <a:pt x="393" y="0"/>
                    <a:pt x="34" y="194"/>
                    <a:pt x="34" y="194"/>
                  </a:cubicBezTo>
                  <a:cubicBezTo>
                    <a:pt x="0" y="252"/>
                    <a:pt x="54" y="274"/>
                    <a:pt x="149" y="274"/>
                  </a:cubicBezTo>
                  <a:cubicBezTo>
                    <a:pt x="428" y="274"/>
                    <a:pt x="1064" y="80"/>
                    <a:pt x="864" y="20"/>
                  </a:cubicBezTo>
                  <a:cubicBezTo>
                    <a:pt x="814" y="6"/>
                    <a:pt x="761" y="0"/>
                    <a:pt x="7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887715" y="3488657"/>
              <a:ext cx="1298997" cy="651602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48379" y="3576276"/>
              <a:ext cx="414898" cy="125738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subTitle" idx="1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1133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99" name="Google Shape;199;p3"/>
          <p:cNvGrpSpPr/>
          <p:nvPr/>
        </p:nvGrpSpPr>
        <p:grpSpPr>
          <a:xfrm>
            <a:off x="-493" y="954"/>
            <a:ext cx="9143997" cy="5020045"/>
            <a:chOff x="244750" y="678075"/>
            <a:chExt cx="7171200" cy="4372100"/>
          </a:xfrm>
        </p:grpSpPr>
        <p:sp>
          <p:nvSpPr>
            <p:cNvPr id="200" name="Google Shape;200;p3"/>
            <p:cNvSpPr/>
            <p:nvPr/>
          </p:nvSpPr>
          <p:spPr>
            <a:xfrm>
              <a:off x="244750" y="5043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4750" y="4898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44750" y="4752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44750" y="4607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44750" y="4461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44750" y="4316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44750" y="4170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44750" y="4025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44750" y="3879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44750" y="37340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4750" y="3588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44750" y="3443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44750" y="32974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4750" y="3151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44750" y="3006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44750" y="2860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44750" y="2715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44750" y="2569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44750" y="2424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44750" y="2278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44750" y="2133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44750" y="1987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44750" y="1842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44750" y="1696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44750" y="15512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4750" y="1405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44750" y="1260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4750" y="11146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4750" y="968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4750" y="823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4750" y="6780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32" name="Google Shape;232;p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-1194022" y="108173"/>
            <a:ext cx="2490230" cy="1418916"/>
            <a:chOff x="-1194022" y="108173"/>
            <a:chExt cx="2490230" cy="1418916"/>
          </a:xfrm>
        </p:grpSpPr>
        <p:sp>
          <p:nvSpPr>
            <p:cNvPr id="277" name="Google Shape;277;p3"/>
            <p:cNvSpPr/>
            <p:nvPr/>
          </p:nvSpPr>
          <p:spPr>
            <a:xfrm flipH="1">
              <a:off x="-1194022" y="108173"/>
              <a:ext cx="2490230" cy="1411393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flipH="1">
              <a:off x="-5471" y="377753"/>
              <a:ext cx="1241794" cy="1149336"/>
            </a:xfrm>
            <a:custGeom>
              <a:avLst/>
              <a:gdLst/>
              <a:ahLst/>
              <a:cxnLst/>
              <a:rect l="l" t="t" r="r" b="b"/>
              <a:pathLst>
                <a:path w="41338" h="38257" extrusionOk="0">
                  <a:moveTo>
                    <a:pt x="41338" y="4514"/>
                  </a:moveTo>
                  <a:lnTo>
                    <a:pt x="19046" y="5909"/>
                  </a:lnTo>
                  <a:cubicBezTo>
                    <a:pt x="18932" y="5909"/>
                    <a:pt x="18843" y="5947"/>
                    <a:pt x="18754" y="6010"/>
                  </a:cubicBezTo>
                  <a:cubicBezTo>
                    <a:pt x="18615" y="6112"/>
                    <a:pt x="18526" y="6277"/>
                    <a:pt x="18526" y="6467"/>
                  </a:cubicBezTo>
                  <a:cubicBezTo>
                    <a:pt x="18526" y="6568"/>
                    <a:pt x="18551" y="6670"/>
                    <a:pt x="18615" y="6771"/>
                  </a:cubicBezTo>
                  <a:lnTo>
                    <a:pt x="19160" y="7595"/>
                  </a:lnTo>
                  <a:lnTo>
                    <a:pt x="41338" y="6226"/>
                  </a:lnTo>
                  <a:lnTo>
                    <a:pt x="41338" y="4514"/>
                  </a:lnTo>
                  <a:close/>
                  <a:moveTo>
                    <a:pt x="190" y="0"/>
                  </a:moveTo>
                  <a:cubicBezTo>
                    <a:pt x="190" y="38"/>
                    <a:pt x="203" y="63"/>
                    <a:pt x="216" y="101"/>
                  </a:cubicBezTo>
                  <a:cubicBezTo>
                    <a:pt x="25" y="418"/>
                    <a:pt x="0" y="837"/>
                    <a:pt x="241" y="1192"/>
                  </a:cubicBezTo>
                  <a:lnTo>
                    <a:pt x="24448" y="37698"/>
                  </a:lnTo>
                  <a:cubicBezTo>
                    <a:pt x="24689" y="38066"/>
                    <a:pt x="25094" y="38256"/>
                    <a:pt x="25500" y="38256"/>
                  </a:cubicBezTo>
                  <a:cubicBezTo>
                    <a:pt x="25792" y="38256"/>
                    <a:pt x="26083" y="38167"/>
                    <a:pt x="26324" y="37964"/>
                  </a:cubicBezTo>
                  <a:lnTo>
                    <a:pt x="41338" y="25310"/>
                  </a:lnTo>
                  <a:lnTo>
                    <a:pt x="41338" y="23991"/>
                  </a:lnTo>
                  <a:lnTo>
                    <a:pt x="26806" y="36227"/>
                  </a:lnTo>
                  <a:cubicBezTo>
                    <a:pt x="26565" y="36430"/>
                    <a:pt x="26274" y="36532"/>
                    <a:pt x="25995" y="36532"/>
                  </a:cubicBezTo>
                  <a:cubicBezTo>
                    <a:pt x="25576" y="36532"/>
                    <a:pt x="25170" y="36329"/>
                    <a:pt x="24929" y="35961"/>
                  </a:cubicBezTo>
                  <a:lnTo>
                    <a:pt x="10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flipH="1">
              <a:off x="-1064411" y="175002"/>
              <a:ext cx="2286284" cy="1300239"/>
            </a:xfrm>
            <a:custGeom>
              <a:avLst/>
              <a:gdLst/>
              <a:ahLst/>
              <a:cxnLst/>
              <a:rect l="l" t="t" r="r" b="b"/>
              <a:pathLst>
                <a:path w="76108" h="43280" extrusionOk="0">
                  <a:moveTo>
                    <a:pt x="46855" y="10894"/>
                  </a:moveTo>
                  <a:cubicBezTo>
                    <a:pt x="47039" y="10894"/>
                    <a:pt x="47179" y="10980"/>
                    <a:pt x="47286" y="11098"/>
                  </a:cubicBezTo>
                  <a:cubicBezTo>
                    <a:pt x="47463" y="11314"/>
                    <a:pt x="47476" y="11669"/>
                    <a:pt x="47210" y="11884"/>
                  </a:cubicBezTo>
                  <a:lnTo>
                    <a:pt x="28341" y="27785"/>
                  </a:lnTo>
                  <a:cubicBezTo>
                    <a:pt x="28236" y="27875"/>
                    <a:pt x="28108" y="27919"/>
                    <a:pt x="27981" y="27919"/>
                  </a:cubicBezTo>
                  <a:cubicBezTo>
                    <a:pt x="27803" y="27919"/>
                    <a:pt x="27628" y="27834"/>
                    <a:pt x="27517" y="27671"/>
                  </a:cubicBezTo>
                  <a:lnTo>
                    <a:pt x="18134" y="13520"/>
                  </a:lnTo>
                  <a:cubicBezTo>
                    <a:pt x="17956" y="13254"/>
                    <a:pt x="18045" y="12924"/>
                    <a:pt x="18273" y="12759"/>
                  </a:cubicBezTo>
                  <a:cubicBezTo>
                    <a:pt x="18362" y="12696"/>
                    <a:pt x="18451" y="12658"/>
                    <a:pt x="18565" y="12658"/>
                  </a:cubicBezTo>
                  <a:lnTo>
                    <a:pt x="46816" y="10895"/>
                  </a:lnTo>
                  <a:cubicBezTo>
                    <a:pt x="46829" y="10895"/>
                    <a:pt x="46842" y="10894"/>
                    <a:pt x="46855" y="10894"/>
                  </a:cubicBezTo>
                  <a:close/>
                  <a:moveTo>
                    <a:pt x="75333" y="1"/>
                  </a:moveTo>
                  <a:cubicBezTo>
                    <a:pt x="75313" y="1"/>
                    <a:pt x="75292" y="2"/>
                    <a:pt x="75271" y="3"/>
                  </a:cubicBezTo>
                  <a:lnTo>
                    <a:pt x="68449" y="422"/>
                  </a:lnTo>
                  <a:lnTo>
                    <a:pt x="63288" y="751"/>
                  </a:lnTo>
                  <a:lnTo>
                    <a:pt x="9701" y="4073"/>
                  </a:lnTo>
                  <a:lnTo>
                    <a:pt x="6227" y="4289"/>
                  </a:lnTo>
                  <a:lnTo>
                    <a:pt x="1041" y="4619"/>
                  </a:lnTo>
                  <a:cubicBezTo>
                    <a:pt x="673" y="4631"/>
                    <a:pt x="381" y="4834"/>
                    <a:pt x="216" y="5113"/>
                  </a:cubicBezTo>
                  <a:cubicBezTo>
                    <a:pt x="26" y="5443"/>
                    <a:pt x="1" y="5861"/>
                    <a:pt x="242" y="6216"/>
                  </a:cubicBezTo>
                  <a:lnTo>
                    <a:pt x="24448" y="42710"/>
                  </a:lnTo>
                  <a:cubicBezTo>
                    <a:pt x="24694" y="43082"/>
                    <a:pt x="25096" y="43279"/>
                    <a:pt x="25504" y="43279"/>
                  </a:cubicBezTo>
                  <a:cubicBezTo>
                    <a:pt x="25793" y="43279"/>
                    <a:pt x="26084" y="43181"/>
                    <a:pt x="26325" y="42976"/>
                  </a:cubicBezTo>
                  <a:lnTo>
                    <a:pt x="75791" y="1297"/>
                  </a:lnTo>
                  <a:cubicBezTo>
                    <a:pt x="76083" y="1056"/>
                    <a:pt x="76108" y="675"/>
                    <a:pt x="75968" y="396"/>
                  </a:cubicBezTo>
                  <a:cubicBezTo>
                    <a:pt x="75850" y="171"/>
                    <a:pt x="75631" y="1"/>
                    <a:pt x="75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flipH="1">
              <a:off x="-1072882" y="150278"/>
              <a:ext cx="2293975" cy="1300269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flipH="1">
              <a:off x="-5463" y="488967"/>
              <a:ext cx="686805" cy="69368"/>
            </a:xfrm>
            <a:custGeom>
              <a:avLst/>
              <a:gdLst/>
              <a:ahLst/>
              <a:cxnLst/>
              <a:rect l="l" t="t" r="r" b="b"/>
              <a:pathLst>
                <a:path w="22863" h="2309" extrusionOk="0">
                  <a:moveTo>
                    <a:pt x="22863" y="1"/>
                  </a:moveTo>
                  <a:lnTo>
                    <a:pt x="672" y="1383"/>
                  </a:lnTo>
                  <a:cubicBezTo>
                    <a:pt x="241" y="1408"/>
                    <a:pt x="0" y="1890"/>
                    <a:pt x="241" y="2245"/>
                  </a:cubicBezTo>
                  <a:lnTo>
                    <a:pt x="279" y="2308"/>
                  </a:lnTo>
                  <a:cubicBezTo>
                    <a:pt x="368" y="2245"/>
                    <a:pt x="457" y="2207"/>
                    <a:pt x="571" y="2207"/>
                  </a:cubicBezTo>
                  <a:lnTo>
                    <a:pt x="22863" y="812"/>
                  </a:lnTo>
                  <a:lnTo>
                    <a:pt x="228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flipH="1">
              <a:off x="1152872" y="365556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flipH="1">
              <a:off x="1142989" y="380127"/>
              <a:ext cx="32774" cy="22412"/>
            </a:xfrm>
            <a:custGeom>
              <a:avLst/>
              <a:gdLst/>
              <a:ahLst/>
              <a:cxnLst/>
              <a:rect l="l" t="t" r="r" b="b"/>
              <a:pathLst>
                <a:path w="1091" h="746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68"/>
                  </a:lnTo>
                  <a:cubicBezTo>
                    <a:pt x="26" y="593"/>
                    <a:pt x="0" y="656"/>
                    <a:pt x="38" y="707"/>
                  </a:cubicBezTo>
                  <a:cubicBezTo>
                    <a:pt x="51" y="733"/>
                    <a:pt x="89" y="745"/>
                    <a:pt x="127" y="745"/>
                  </a:cubicBezTo>
                  <a:lnTo>
                    <a:pt x="178" y="733"/>
                  </a:lnTo>
                  <a:lnTo>
                    <a:pt x="1027" y="187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7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 flipH="1">
              <a:off x="1133466" y="39487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 flipH="1">
              <a:off x="1110997" y="403349"/>
              <a:ext cx="44970" cy="28901"/>
            </a:xfrm>
            <a:custGeom>
              <a:avLst/>
              <a:gdLst/>
              <a:ahLst/>
              <a:cxnLst/>
              <a:rect l="l" t="t" r="r" b="b"/>
              <a:pathLst>
                <a:path w="1497" h="962" extrusionOk="0">
                  <a:moveTo>
                    <a:pt x="1382" y="1"/>
                  </a:moveTo>
                  <a:cubicBezTo>
                    <a:pt x="1361" y="1"/>
                    <a:pt x="1339" y="8"/>
                    <a:pt x="1319" y="23"/>
                  </a:cubicBezTo>
                  <a:lnTo>
                    <a:pt x="64" y="758"/>
                  </a:lnTo>
                  <a:cubicBezTo>
                    <a:pt x="13" y="796"/>
                    <a:pt x="1" y="860"/>
                    <a:pt x="26" y="911"/>
                  </a:cubicBezTo>
                  <a:cubicBezTo>
                    <a:pt x="51" y="936"/>
                    <a:pt x="77" y="961"/>
                    <a:pt x="115" y="961"/>
                  </a:cubicBezTo>
                  <a:lnTo>
                    <a:pt x="165" y="936"/>
                  </a:lnTo>
                  <a:lnTo>
                    <a:pt x="1421" y="188"/>
                  </a:lnTo>
                  <a:cubicBezTo>
                    <a:pt x="1471" y="162"/>
                    <a:pt x="1497" y="99"/>
                    <a:pt x="1459" y="48"/>
                  </a:cubicBezTo>
                  <a:cubicBezTo>
                    <a:pt x="1443" y="1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 flipH="1">
              <a:off x="1113640" y="424198"/>
              <a:ext cx="32804" cy="22532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967" y="1"/>
                  </a:moveTo>
                  <a:cubicBezTo>
                    <a:pt x="949" y="1"/>
                    <a:pt x="930" y="5"/>
                    <a:pt x="914" y="14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8" y="166"/>
                    <a:pt x="1091" y="102"/>
                    <a:pt x="1053" y="52"/>
                  </a:cubicBezTo>
                  <a:cubicBezTo>
                    <a:pt x="1036" y="18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 flipH="1">
              <a:off x="1103757" y="439038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40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 flipH="1">
              <a:off x="1094235" y="45354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9" y="0"/>
                  </a:moveTo>
                  <a:cubicBezTo>
                    <a:pt x="942" y="0"/>
                    <a:pt x="927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26" y="698"/>
                  </a:cubicBezTo>
                  <a:cubicBezTo>
                    <a:pt x="52" y="736"/>
                    <a:pt x="77" y="748"/>
                    <a:pt x="115" y="748"/>
                  </a:cubicBezTo>
                  <a:lnTo>
                    <a:pt x="166" y="736"/>
                  </a:lnTo>
                  <a:lnTo>
                    <a:pt x="1015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28" y="17"/>
                    <a:pt x="991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 flipH="1">
              <a:off x="1084322" y="46838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8" y="0"/>
                  </a:moveTo>
                  <a:cubicBezTo>
                    <a:pt x="938" y="0"/>
                    <a:pt x="919" y="5"/>
                    <a:pt x="901" y="14"/>
                  </a:cubicBezTo>
                  <a:lnTo>
                    <a:pt x="51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39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9" y="14"/>
                    <a:pt x="993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 flipH="1">
              <a:off x="1062242" y="47677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7" y="1"/>
                  </a:moveTo>
                  <a:cubicBezTo>
                    <a:pt x="1360" y="1"/>
                    <a:pt x="1345" y="5"/>
                    <a:pt x="1332" y="14"/>
                  </a:cubicBezTo>
                  <a:lnTo>
                    <a:pt x="64" y="762"/>
                  </a:lnTo>
                  <a:cubicBezTo>
                    <a:pt x="13" y="787"/>
                    <a:pt x="1" y="850"/>
                    <a:pt x="26" y="901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4" y="166"/>
                    <a:pt x="1497" y="102"/>
                    <a:pt x="1472" y="52"/>
                  </a:cubicBezTo>
                  <a:cubicBezTo>
                    <a:pt x="1446" y="18"/>
                    <a:pt x="1410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 flipH="1">
              <a:off x="1064886" y="4977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3" y="1"/>
                    <a:pt x="927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26" y="699"/>
                  </a:cubicBezTo>
                  <a:cubicBezTo>
                    <a:pt x="51" y="724"/>
                    <a:pt x="76" y="749"/>
                    <a:pt x="114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5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 flipH="1">
              <a:off x="1055003" y="512310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5" y="695"/>
                  </a:cubicBezTo>
                  <a:cubicBezTo>
                    <a:pt x="51" y="733"/>
                    <a:pt x="76" y="745"/>
                    <a:pt x="114" y="745"/>
                  </a:cubicBezTo>
                  <a:lnTo>
                    <a:pt x="165" y="733"/>
                  </a:lnTo>
                  <a:lnTo>
                    <a:pt x="1014" y="187"/>
                  </a:lnTo>
                  <a:cubicBezTo>
                    <a:pt x="1065" y="162"/>
                    <a:pt x="1078" y="99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 flipH="1">
              <a:off x="1045090" y="52706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9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 flipH="1">
              <a:off x="1035567" y="541630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7" y="1"/>
                  </a:moveTo>
                  <a:cubicBezTo>
                    <a:pt x="948" y="1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15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 flipH="1">
              <a:off x="1013488" y="550312"/>
              <a:ext cx="44579" cy="28600"/>
            </a:xfrm>
            <a:custGeom>
              <a:avLst/>
              <a:gdLst/>
              <a:ahLst/>
              <a:cxnLst/>
              <a:rect l="l" t="t" r="r" b="b"/>
              <a:pathLst>
                <a:path w="1484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38" y="926"/>
                    <a:pt x="76" y="951"/>
                    <a:pt x="115" y="951"/>
                  </a:cubicBezTo>
                  <a:lnTo>
                    <a:pt x="165" y="938"/>
                  </a:lnTo>
                  <a:lnTo>
                    <a:pt x="1421" y="190"/>
                  </a:lnTo>
                  <a:cubicBezTo>
                    <a:pt x="1471" y="152"/>
                    <a:pt x="1484" y="89"/>
                    <a:pt x="1459" y="51"/>
                  </a:cubicBezTo>
                  <a:cubicBezTo>
                    <a:pt x="1442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 flipH="1">
              <a:off x="1015771" y="570981"/>
              <a:ext cx="32774" cy="22382"/>
            </a:xfrm>
            <a:custGeom>
              <a:avLst/>
              <a:gdLst/>
              <a:ahLst/>
              <a:cxnLst/>
              <a:rect l="l" t="t" r="r" b="b"/>
              <a:pathLst>
                <a:path w="1091" h="745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38" y="707"/>
                  </a:cubicBezTo>
                  <a:cubicBezTo>
                    <a:pt x="51" y="732"/>
                    <a:pt x="89" y="745"/>
                    <a:pt x="127" y="745"/>
                  </a:cubicBezTo>
                  <a:lnTo>
                    <a:pt x="178" y="732"/>
                  </a:lnTo>
                  <a:lnTo>
                    <a:pt x="1028" y="187"/>
                  </a:lnTo>
                  <a:cubicBezTo>
                    <a:pt x="1078" y="162"/>
                    <a:pt x="1091" y="98"/>
                    <a:pt x="1053" y="48"/>
                  </a:cubicBezTo>
                  <a:cubicBezTo>
                    <a:pt x="1038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 flipH="1">
              <a:off x="1006249" y="585732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53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 flipH="1">
              <a:off x="996336" y="600302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5" y="0"/>
                  </a:moveTo>
                  <a:cubicBezTo>
                    <a:pt x="943" y="0"/>
                    <a:pt x="921" y="8"/>
                    <a:pt x="901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 flipH="1">
              <a:off x="986423" y="615052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6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 flipH="1">
              <a:off x="964343" y="623434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3" y="1"/>
                  </a:moveTo>
                  <a:cubicBezTo>
                    <a:pt x="1354" y="1"/>
                    <a:pt x="1336" y="5"/>
                    <a:pt x="1319" y="13"/>
                  </a:cubicBezTo>
                  <a:lnTo>
                    <a:pt x="64" y="762"/>
                  </a:lnTo>
                  <a:cubicBezTo>
                    <a:pt x="13" y="800"/>
                    <a:pt x="0" y="863"/>
                    <a:pt x="26" y="914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65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1"/>
                  </a:cubicBezTo>
                  <a:cubicBezTo>
                    <a:pt x="1446" y="18"/>
                    <a:pt x="1409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 flipH="1">
              <a:off x="967017" y="644403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96"/>
                    <a:pt x="0" y="660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flipH="1">
              <a:off x="957104" y="659063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1"/>
                  </a:moveTo>
                  <a:cubicBezTo>
                    <a:pt x="950" y="1"/>
                    <a:pt x="931" y="6"/>
                    <a:pt x="913" y="19"/>
                  </a:cubicBezTo>
                  <a:lnTo>
                    <a:pt x="64" y="565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5"/>
                    <a:pt x="127" y="755"/>
                  </a:cubicBezTo>
                  <a:lnTo>
                    <a:pt x="178" y="729"/>
                  </a:lnTo>
                  <a:lnTo>
                    <a:pt x="1027" y="197"/>
                  </a:lnTo>
                  <a:cubicBezTo>
                    <a:pt x="1078" y="159"/>
                    <a:pt x="1091" y="95"/>
                    <a:pt x="1053" y="45"/>
                  </a:cubicBezTo>
                  <a:cubicBezTo>
                    <a:pt x="1036" y="20"/>
                    <a:pt x="1003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 flipH="1">
              <a:off x="947191" y="67372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 flipH="1">
              <a:off x="937668" y="688564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4" y="1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 flipH="1">
              <a:off x="915589" y="696946"/>
              <a:ext cx="44970" cy="28631"/>
            </a:xfrm>
            <a:custGeom>
              <a:avLst/>
              <a:gdLst/>
              <a:ahLst/>
              <a:cxnLst/>
              <a:rect l="l" t="t" r="r" b="b"/>
              <a:pathLst>
                <a:path w="1497" h="953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77" y="762"/>
                  </a:lnTo>
                  <a:cubicBezTo>
                    <a:pt x="26" y="787"/>
                    <a:pt x="1" y="851"/>
                    <a:pt x="39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5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 flipH="1">
              <a:off x="917872" y="7178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39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 flipH="1">
              <a:off x="908350" y="732485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695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 flipH="1">
              <a:off x="898437" y="74723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 flipH="1">
              <a:off x="888524" y="761805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6"/>
                  </a:lnTo>
                  <a:cubicBezTo>
                    <a:pt x="13" y="594"/>
                    <a:pt x="1" y="657"/>
                    <a:pt x="39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 flipH="1">
              <a:off x="866444" y="770307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2" y="1"/>
                  </a:moveTo>
                  <a:cubicBezTo>
                    <a:pt x="1354" y="1"/>
                    <a:pt x="1336" y="6"/>
                    <a:pt x="1319" y="19"/>
                  </a:cubicBezTo>
                  <a:lnTo>
                    <a:pt x="64" y="767"/>
                  </a:lnTo>
                  <a:cubicBezTo>
                    <a:pt x="13" y="792"/>
                    <a:pt x="0" y="856"/>
                    <a:pt x="26" y="907"/>
                  </a:cubicBezTo>
                  <a:cubicBezTo>
                    <a:pt x="51" y="932"/>
                    <a:pt x="76" y="957"/>
                    <a:pt x="114" y="957"/>
                  </a:cubicBezTo>
                  <a:lnTo>
                    <a:pt x="165" y="945"/>
                  </a:lnTo>
                  <a:lnTo>
                    <a:pt x="1433" y="196"/>
                  </a:lnTo>
                  <a:cubicBezTo>
                    <a:pt x="1471" y="158"/>
                    <a:pt x="1497" y="95"/>
                    <a:pt x="1459" y="57"/>
                  </a:cubicBezTo>
                  <a:cubicBezTo>
                    <a:pt x="1442" y="23"/>
                    <a:pt x="1408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 flipH="1">
              <a:off x="869118" y="79115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63" y="555"/>
                  </a:lnTo>
                  <a:cubicBezTo>
                    <a:pt x="13" y="593"/>
                    <a:pt x="0" y="656"/>
                    <a:pt x="25" y="707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4" y="187"/>
                  </a:lnTo>
                  <a:cubicBezTo>
                    <a:pt x="1065" y="162"/>
                    <a:pt x="1078" y="98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 flipH="1">
              <a:off x="859205" y="8059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7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 flipH="1">
              <a:off x="849683" y="82047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8" y="17"/>
                    <a:pt x="100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 flipH="1">
              <a:off x="839769" y="835227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4" y="1"/>
                  </a:moveTo>
                  <a:cubicBezTo>
                    <a:pt x="936" y="1"/>
                    <a:pt x="918" y="5"/>
                    <a:pt x="901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76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7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 flipH="1">
              <a:off x="817690" y="843609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64" y="762"/>
                  </a:lnTo>
                  <a:cubicBezTo>
                    <a:pt x="26" y="800"/>
                    <a:pt x="0" y="863"/>
                    <a:pt x="38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4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 flipH="1">
              <a:off x="820364" y="864578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8"/>
                    <a:pt x="114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 flipH="1">
              <a:off x="810451" y="879238"/>
              <a:ext cx="32413" cy="22682"/>
            </a:xfrm>
            <a:custGeom>
              <a:avLst/>
              <a:gdLst/>
              <a:ahLst/>
              <a:cxnLst/>
              <a:rect l="l" t="t" r="r" b="b"/>
              <a:pathLst>
                <a:path w="1079" h="755" extrusionOk="0">
                  <a:moveTo>
                    <a:pt x="961" y="1"/>
                  </a:moveTo>
                  <a:cubicBezTo>
                    <a:pt x="943" y="1"/>
                    <a:pt x="927" y="6"/>
                    <a:pt x="914" y="19"/>
                  </a:cubicBezTo>
                  <a:lnTo>
                    <a:pt x="64" y="565"/>
                  </a:lnTo>
                  <a:cubicBezTo>
                    <a:pt x="13" y="590"/>
                    <a:pt x="1" y="653"/>
                    <a:pt x="26" y="704"/>
                  </a:cubicBezTo>
                  <a:cubicBezTo>
                    <a:pt x="51" y="730"/>
                    <a:pt x="77" y="755"/>
                    <a:pt x="115" y="755"/>
                  </a:cubicBezTo>
                  <a:lnTo>
                    <a:pt x="166" y="730"/>
                  </a:lnTo>
                  <a:lnTo>
                    <a:pt x="1015" y="184"/>
                  </a:lnTo>
                  <a:cubicBezTo>
                    <a:pt x="1066" y="159"/>
                    <a:pt x="1079" y="96"/>
                    <a:pt x="1053" y="45"/>
                  </a:cubicBezTo>
                  <a:cubicBezTo>
                    <a:pt x="1028" y="20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 flipH="1">
              <a:off x="800538" y="893898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 flipH="1">
              <a:off x="790655" y="908589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13" y="589"/>
                    <a:pt x="0" y="653"/>
                    <a:pt x="38" y="704"/>
                  </a:cubicBezTo>
                  <a:cubicBezTo>
                    <a:pt x="51" y="729"/>
                    <a:pt x="89" y="754"/>
                    <a:pt x="115" y="754"/>
                  </a:cubicBezTo>
                  <a:lnTo>
                    <a:pt x="178" y="729"/>
                  </a:lnTo>
                  <a:lnTo>
                    <a:pt x="1028" y="196"/>
                  </a:lnTo>
                  <a:cubicBezTo>
                    <a:pt x="1066" y="158"/>
                    <a:pt x="1091" y="95"/>
                    <a:pt x="1053" y="44"/>
                  </a:cubicBezTo>
                  <a:cubicBezTo>
                    <a:pt x="1036" y="19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 flipH="1">
              <a:off x="768545" y="91715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51" y="938"/>
                    <a:pt x="76" y="951"/>
                    <a:pt x="114" y="951"/>
                  </a:cubicBezTo>
                  <a:lnTo>
                    <a:pt x="165" y="938"/>
                  </a:lnTo>
                  <a:lnTo>
                    <a:pt x="1420" y="190"/>
                  </a:lnTo>
                  <a:cubicBezTo>
                    <a:pt x="1471" y="165"/>
                    <a:pt x="1496" y="102"/>
                    <a:pt x="1458" y="51"/>
                  </a:cubicBezTo>
                  <a:cubicBezTo>
                    <a:pt x="1441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flipH="1">
              <a:off x="771219" y="93809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70" y="0"/>
                  </a:moveTo>
                  <a:cubicBezTo>
                    <a:pt x="951" y="0"/>
                    <a:pt x="931" y="4"/>
                    <a:pt x="913" y="13"/>
                  </a:cubicBezTo>
                  <a:lnTo>
                    <a:pt x="64" y="558"/>
                  </a:lnTo>
                  <a:cubicBezTo>
                    <a:pt x="26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3" y="39"/>
                  </a:cubicBezTo>
                  <a:cubicBezTo>
                    <a:pt x="1036" y="14"/>
                    <a:pt x="1004" y="0"/>
                    <a:pt x="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 flipH="1">
              <a:off x="761306" y="952570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 flipH="1">
              <a:off x="751784" y="9674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0"/>
                  </a:moveTo>
                  <a:cubicBezTo>
                    <a:pt x="944" y="0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 flipH="1">
              <a:off x="741870" y="982011"/>
              <a:ext cx="32413" cy="22382"/>
            </a:xfrm>
            <a:custGeom>
              <a:avLst/>
              <a:gdLst/>
              <a:ahLst/>
              <a:cxnLst/>
              <a:rect l="l" t="t" r="r" b="b"/>
              <a:pathLst>
                <a:path w="1079" h="745" extrusionOk="0">
                  <a:moveTo>
                    <a:pt x="964" y="0"/>
                  </a:moveTo>
                  <a:cubicBezTo>
                    <a:pt x="942" y="0"/>
                    <a:pt x="921" y="7"/>
                    <a:pt x="901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6" y="694"/>
                  </a:cubicBezTo>
                  <a:cubicBezTo>
                    <a:pt x="38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7"/>
                  </a:cubicBezTo>
                  <a:cubicBezTo>
                    <a:pt x="1030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 flipH="1">
              <a:off x="719791" y="990482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6" y="1"/>
                  </a:moveTo>
                  <a:cubicBezTo>
                    <a:pt x="1360" y="1"/>
                    <a:pt x="1344" y="6"/>
                    <a:pt x="1332" y="19"/>
                  </a:cubicBezTo>
                  <a:lnTo>
                    <a:pt x="64" y="767"/>
                  </a:lnTo>
                  <a:cubicBezTo>
                    <a:pt x="13" y="793"/>
                    <a:pt x="0" y="856"/>
                    <a:pt x="38" y="907"/>
                  </a:cubicBezTo>
                  <a:cubicBezTo>
                    <a:pt x="51" y="932"/>
                    <a:pt x="89" y="957"/>
                    <a:pt x="114" y="957"/>
                  </a:cubicBezTo>
                  <a:lnTo>
                    <a:pt x="178" y="945"/>
                  </a:lnTo>
                  <a:lnTo>
                    <a:pt x="1433" y="197"/>
                  </a:lnTo>
                  <a:cubicBezTo>
                    <a:pt x="1484" y="159"/>
                    <a:pt x="1496" y="95"/>
                    <a:pt x="1471" y="57"/>
                  </a:cubicBezTo>
                  <a:cubicBezTo>
                    <a:pt x="1446" y="23"/>
                    <a:pt x="1409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 flipH="1">
              <a:off x="722465" y="1011331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78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flipH="1">
              <a:off x="712552" y="102608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flipH="1">
              <a:off x="702639" y="1040652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flipH="1">
              <a:off x="693116" y="105543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26" y="697"/>
                  </a:cubicBezTo>
                  <a:cubicBezTo>
                    <a:pt x="51" y="735"/>
                    <a:pt x="89" y="748"/>
                    <a:pt x="114" y="748"/>
                  </a:cubicBezTo>
                  <a:lnTo>
                    <a:pt x="178" y="735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flipH="1">
              <a:off x="671037" y="1063814"/>
              <a:ext cx="44609" cy="28600"/>
            </a:xfrm>
            <a:custGeom>
              <a:avLst/>
              <a:gdLst/>
              <a:ahLst/>
              <a:cxnLst/>
              <a:rect l="l" t="t" r="r" b="b"/>
              <a:pathLst>
                <a:path w="1485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39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21" y="190"/>
                  </a:lnTo>
                  <a:cubicBezTo>
                    <a:pt x="1472" y="165"/>
                    <a:pt x="1485" y="101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flipH="1">
              <a:off x="673320" y="108475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9" y="736"/>
                  </a:lnTo>
                  <a:lnTo>
                    <a:pt x="1028" y="191"/>
                  </a:lnTo>
                  <a:cubicBezTo>
                    <a:pt x="1079" y="153"/>
                    <a:pt x="1091" y="89"/>
                    <a:pt x="1053" y="51"/>
                  </a:cubicBezTo>
                  <a:cubicBezTo>
                    <a:pt x="1037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flipH="1">
              <a:off x="663798" y="1099323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66" y="162"/>
                    <a:pt x="1078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 flipH="1">
              <a:off x="653885" y="1114074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9"/>
                    <a:pt x="114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66"/>
                    <a:pt x="1078" y="102"/>
                    <a:pt x="1053" y="52"/>
                  </a:cubicBezTo>
                  <a:cubicBezTo>
                    <a:pt x="1027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 flipH="1">
              <a:off x="644002" y="1128764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4"/>
                    <a:pt x="127" y="754"/>
                  </a:cubicBezTo>
                  <a:lnTo>
                    <a:pt x="178" y="729"/>
                  </a:lnTo>
                  <a:lnTo>
                    <a:pt x="1027" y="184"/>
                  </a:lnTo>
                  <a:cubicBezTo>
                    <a:pt x="1078" y="158"/>
                    <a:pt x="1091" y="95"/>
                    <a:pt x="1053" y="44"/>
                  </a:cubicBezTo>
                  <a:cubicBezTo>
                    <a:pt x="1036" y="20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 flipH="1">
              <a:off x="621892" y="1137326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6" y="0"/>
                  </a:moveTo>
                  <a:cubicBezTo>
                    <a:pt x="1360" y="0"/>
                    <a:pt x="1344" y="5"/>
                    <a:pt x="1331" y="13"/>
                  </a:cubicBezTo>
                  <a:lnTo>
                    <a:pt x="63" y="761"/>
                  </a:lnTo>
                  <a:cubicBezTo>
                    <a:pt x="13" y="786"/>
                    <a:pt x="0" y="850"/>
                    <a:pt x="25" y="901"/>
                  </a:cubicBezTo>
                  <a:cubicBezTo>
                    <a:pt x="51" y="939"/>
                    <a:pt x="89" y="951"/>
                    <a:pt x="114" y="951"/>
                  </a:cubicBezTo>
                  <a:lnTo>
                    <a:pt x="165" y="939"/>
                  </a:lnTo>
                  <a:lnTo>
                    <a:pt x="1433" y="190"/>
                  </a:lnTo>
                  <a:cubicBezTo>
                    <a:pt x="1484" y="165"/>
                    <a:pt x="1496" y="102"/>
                    <a:pt x="1471" y="51"/>
                  </a:cubicBezTo>
                  <a:cubicBezTo>
                    <a:pt x="1446" y="17"/>
                    <a:pt x="1409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flipH="1">
              <a:off x="624566" y="115826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1" y="0"/>
                  </a:moveTo>
                  <a:cubicBezTo>
                    <a:pt x="944" y="0"/>
                    <a:pt x="927" y="4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6" y="723"/>
                  </a:lnTo>
                  <a:lnTo>
                    <a:pt x="1015" y="191"/>
                  </a:lnTo>
                  <a:cubicBezTo>
                    <a:pt x="1066" y="153"/>
                    <a:pt x="1079" y="89"/>
                    <a:pt x="1053" y="39"/>
                  </a:cubicBezTo>
                  <a:cubicBezTo>
                    <a:pt x="1029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flipH="1">
              <a:off x="614653" y="1172745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7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flipH="1">
              <a:off x="604770" y="11875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38" y="698"/>
                  </a:cubicBezTo>
                  <a:cubicBezTo>
                    <a:pt x="51" y="724"/>
                    <a:pt x="89" y="749"/>
                    <a:pt x="115" y="749"/>
                  </a:cubicBezTo>
                  <a:lnTo>
                    <a:pt x="178" y="724"/>
                  </a:lnTo>
                  <a:lnTo>
                    <a:pt x="1028" y="191"/>
                  </a:lnTo>
                  <a:cubicBezTo>
                    <a:pt x="1066" y="153"/>
                    <a:pt x="1091" y="90"/>
                    <a:pt x="1053" y="39"/>
                  </a:cubicBezTo>
                  <a:cubicBezTo>
                    <a:pt x="1037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595247" y="120218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7" y="0"/>
                  </a:moveTo>
                  <a:cubicBezTo>
                    <a:pt x="947" y="0"/>
                    <a:pt x="928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25" y="694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8"/>
                  </a:cubicBezTo>
                  <a:cubicBezTo>
                    <a:pt x="1030" y="17"/>
                    <a:pt x="997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flipH="1">
              <a:off x="573138" y="1210657"/>
              <a:ext cx="44609" cy="28781"/>
            </a:xfrm>
            <a:custGeom>
              <a:avLst/>
              <a:gdLst/>
              <a:ahLst/>
              <a:cxnLst/>
              <a:rect l="l" t="t" r="r" b="b"/>
              <a:pathLst>
                <a:path w="1485" h="958" extrusionOk="0">
                  <a:moveTo>
                    <a:pt x="1373" y="1"/>
                  </a:moveTo>
                  <a:cubicBezTo>
                    <a:pt x="1355" y="1"/>
                    <a:pt x="1336" y="7"/>
                    <a:pt x="1320" y="19"/>
                  </a:cubicBezTo>
                  <a:lnTo>
                    <a:pt x="64" y="767"/>
                  </a:lnTo>
                  <a:cubicBezTo>
                    <a:pt x="13" y="793"/>
                    <a:pt x="1" y="856"/>
                    <a:pt x="26" y="907"/>
                  </a:cubicBezTo>
                  <a:cubicBezTo>
                    <a:pt x="39" y="932"/>
                    <a:pt x="77" y="958"/>
                    <a:pt x="115" y="958"/>
                  </a:cubicBezTo>
                  <a:lnTo>
                    <a:pt x="166" y="945"/>
                  </a:lnTo>
                  <a:lnTo>
                    <a:pt x="1421" y="197"/>
                  </a:lnTo>
                  <a:cubicBezTo>
                    <a:pt x="1472" y="159"/>
                    <a:pt x="1484" y="95"/>
                    <a:pt x="1459" y="57"/>
                  </a:cubicBezTo>
                  <a:cubicBezTo>
                    <a:pt x="1442" y="23"/>
                    <a:pt x="1408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575421" y="1231506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7"/>
                  </a:cubicBezTo>
                  <a:cubicBezTo>
                    <a:pt x="52" y="733"/>
                    <a:pt x="90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79" y="162"/>
                    <a:pt x="1091" y="99"/>
                    <a:pt x="1053" y="48"/>
                  </a:cubicBezTo>
                  <a:cubicBezTo>
                    <a:pt x="1038" y="17"/>
                    <a:pt x="100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565899" y="124625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555986" y="126082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4" y="1"/>
                  </a:moveTo>
                  <a:cubicBezTo>
                    <a:pt x="942" y="1"/>
                    <a:pt x="920" y="8"/>
                    <a:pt x="900" y="23"/>
                  </a:cubicBezTo>
                  <a:lnTo>
                    <a:pt x="51" y="556"/>
                  </a:lnTo>
                  <a:cubicBezTo>
                    <a:pt x="13" y="594"/>
                    <a:pt x="0" y="657"/>
                    <a:pt x="26" y="708"/>
                  </a:cubicBezTo>
                  <a:cubicBezTo>
                    <a:pt x="51" y="733"/>
                    <a:pt x="76" y="746"/>
                    <a:pt x="114" y="746"/>
                  </a:cubicBezTo>
                  <a:lnTo>
                    <a:pt x="165" y="733"/>
                  </a:lnTo>
                  <a:lnTo>
                    <a:pt x="1015" y="188"/>
                  </a:lnTo>
                  <a:cubicBezTo>
                    <a:pt x="1065" y="163"/>
                    <a:pt x="1078" y="99"/>
                    <a:pt x="1053" y="48"/>
                  </a:cubicBezTo>
                  <a:cubicBezTo>
                    <a:pt x="1030" y="18"/>
                    <a:pt x="997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546103" y="12756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38" y="698"/>
                  </a:cubicBezTo>
                  <a:cubicBezTo>
                    <a:pt x="51" y="736"/>
                    <a:pt x="89" y="748"/>
                    <a:pt x="127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78" y="152"/>
                    <a:pt x="1091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523993" y="1283989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52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34" y="190"/>
                  </a:lnTo>
                  <a:cubicBezTo>
                    <a:pt x="1472" y="165"/>
                    <a:pt x="1497" y="102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526667" y="130492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64" y="558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36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7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flipH="1">
              <a:off x="516754" y="1319498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507231" y="133424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6" y="1"/>
                  </a:moveTo>
                  <a:cubicBezTo>
                    <a:pt x="948" y="1"/>
                    <a:pt x="930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66"/>
                    <a:pt x="1078" y="102"/>
                    <a:pt x="1053" y="52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497348" y="1348939"/>
              <a:ext cx="32413" cy="22292"/>
            </a:xfrm>
            <a:custGeom>
              <a:avLst/>
              <a:gdLst/>
              <a:ahLst/>
              <a:cxnLst/>
              <a:rect l="l" t="t" r="r" b="b"/>
              <a:pathLst>
                <a:path w="1079" h="742" extrusionOk="0">
                  <a:moveTo>
                    <a:pt x="961" y="0"/>
                  </a:moveTo>
                  <a:cubicBezTo>
                    <a:pt x="944" y="0"/>
                    <a:pt x="927" y="6"/>
                    <a:pt x="914" y="19"/>
                  </a:cubicBezTo>
                  <a:lnTo>
                    <a:pt x="64" y="564"/>
                  </a:lnTo>
                  <a:cubicBezTo>
                    <a:pt x="14" y="590"/>
                    <a:pt x="1" y="653"/>
                    <a:pt x="26" y="704"/>
                  </a:cubicBezTo>
                  <a:cubicBezTo>
                    <a:pt x="52" y="729"/>
                    <a:pt x="77" y="742"/>
                    <a:pt x="115" y="742"/>
                  </a:cubicBezTo>
                  <a:lnTo>
                    <a:pt x="166" y="729"/>
                  </a:lnTo>
                  <a:lnTo>
                    <a:pt x="1015" y="184"/>
                  </a:lnTo>
                  <a:cubicBezTo>
                    <a:pt x="1066" y="159"/>
                    <a:pt x="1079" y="95"/>
                    <a:pt x="1053" y="45"/>
                  </a:cubicBezTo>
                  <a:cubicBezTo>
                    <a:pt x="1029" y="20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475239" y="1357501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85" y="0"/>
                  </a:moveTo>
                  <a:cubicBezTo>
                    <a:pt x="1368" y="0"/>
                    <a:pt x="1349" y="5"/>
                    <a:pt x="1332" y="13"/>
                  </a:cubicBezTo>
                  <a:lnTo>
                    <a:pt x="64" y="761"/>
                  </a:lnTo>
                  <a:cubicBezTo>
                    <a:pt x="26" y="787"/>
                    <a:pt x="1" y="850"/>
                    <a:pt x="39" y="901"/>
                  </a:cubicBezTo>
                  <a:cubicBezTo>
                    <a:pt x="52" y="939"/>
                    <a:pt x="90" y="951"/>
                    <a:pt x="128" y="951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5" y="165"/>
                    <a:pt x="1497" y="102"/>
                    <a:pt x="1472" y="51"/>
                  </a:cubicBezTo>
                  <a:cubicBezTo>
                    <a:pt x="1455" y="17"/>
                    <a:pt x="1421" y="0"/>
                    <a:pt x="1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403264" y="139757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3" y="987"/>
                    <a:pt x="749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3" y="936"/>
                    <a:pt x="863" y="860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389536" y="1386130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1"/>
                  </a:moveTo>
                  <a:cubicBezTo>
                    <a:pt x="87" y="1"/>
                    <a:pt x="67" y="8"/>
                    <a:pt x="51" y="24"/>
                  </a:cubicBezTo>
                  <a:cubicBezTo>
                    <a:pt x="0" y="62"/>
                    <a:pt x="0" y="125"/>
                    <a:pt x="25" y="176"/>
                  </a:cubicBezTo>
                  <a:lnTo>
                    <a:pt x="659" y="949"/>
                  </a:lnTo>
                  <a:cubicBezTo>
                    <a:pt x="685" y="975"/>
                    <a:pt x="710" y="987"/>
                    <a:pt x="748" y="987"/>
                  </a:cubicBezTo>
                  <a:cubicBezTo>
                    <a:pt x="774" y="987"/>
                    <a:pt x="786" y="987"/>
                    <a:pt x="812" y="975"/>
                  </a:cubicBezTo>
                  <a:cubicBezTo>
                    <a:pt x="850" y="937"/>
                    <a:pt x="862" y="873"/>
                    <a:pt x="824" y="823"/>
                  </a:cubicBezTo>
                  <a:lnTo>
                    <a:pt x="190" y="36"/>
                  </a:lnTo>
                  <a:cubicBezTo>
                    <a:pt x="168" y="14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376199" y="1374895"/>
              <a:ext cx="25955" cy="29502"/>
            </a:xfrm>
            <a:custGeom>
              <a:avLst/>
              <a:gdLst/>
              <a:ahLst/>
              <a:cxnLst/>
              <a:rect l="l" t="t" r="r" b="b"/>
              <a:pathLst>
                <a:path w="864" h="982" extrusionOk="0">
                  <a:moveTo>
                    <a:pt x="118" y="1"/>
                  </a:moveTo>
                  <a:cubicBezTo>
                    <a:pt x="96" y="1"/>
                    <a:pt x="73" y="7"/>
                    <a:pt x="52" y="17"/>
                  </a:cubicBezTo>
                  <a:cubicBezTo>
                    <a:pt x="14" y="55"/>
                    <a:pt x="1" y="119"/>
                    <a:pt x="39" y="170"/>
                  </a:cubicBezTo>
                  <a:lnTo>
                    <a:pt x="673" y="943"/>
                  </a:lnTo>
                  <a:cubicBezTo>
                    <a:pt x="686" y="968"/>
                    <a:pt x="724" y="981"/>
                    <a:pt x="749" y="981"/>
                  </a:cubicBezTo>
                  <a:cubicBezTo>
                    <a:pt x="774" y="981"/>
                    <a:pt x="800" y="981"/>
                    <a:pt x="812" y="968"/>
                  </a:cubicBezTo>
                  <a:cubicBezTo>
                    <a:pt x="863" y="930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76" y="13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362501" y="136353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1" y="116"/>
                    <a:pt x="39" y="167"/>
                  </a:cubicBezTo>
                  <a:lnTo>
                    <a:pt x="673" y="953"/>
                  </a:lnTo>
                  <a:cubicBezTo>
                    <a:pt x="698" y="979"/>
                    <a:pt x="723" y="991"/>
                    <a:pt x="761" y="991"/>
                  </a:cubicBezTo>
                  <a:cubicBezTo>
                    <a:pt x="774" y="991"/>
                    <a:pt x="800" y="979"/>
                    <a:pt x="825" y="966"/>
                  </a:cubicBezTo>
                  <a:cubicBezTo>
                    <a:pt x="863" y="928"/>
                    <a:pt x="876" y="865"/>
                    <a:pt x="838" y="814"/>
                  </a:cubicBezTo>
                  <a:lnTo>
                    <a:pt x="204" y="40"/>
                  </a:lnTo>
                  <a:cubicBezTo>
                    <a:pt x="183" y="13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349163" y="1340467"/>
              <a:ext cx="33555" cy="41429"/>
            </a:xfrm>
            <a:custGeom>
              <a:avLst/>
              <a:gdLst/>
              <a:ahLst/>
              <a:cxnLst/>
              <a:rect l="l" t="t" r="r" b="b"/>
              <a:pathLst>
                <a:path w="1117" h="1379" extrusionOk="0">
                  <a:moveTo>
                    <a:pt x="115" y="0"/>
                  </a:moveTo>
                  <a:cubicBezTo>
                    <a:pt x="93" y="0"/>
                    <a:pt x="71" y="7"/>
                    <a:pt x="51" y="22"/>
                  </a:cubicBezTo>
                  <a:cubicBezTo>
                    <a:pt x="13" y="60"/>
                    <a:pt x="1" y="124"/>
                    <a:pt x="39" y="162"/>
                  </a:cubicBezTo>
                  <a:lnTo>
                    <a:pt x="914" y="1341"/>
                  </a:lnTo>
                  <a:cubicBezTo>
                    <a:pt x="939" y="1366"/>
                    <a:pt x="977" y="1379"/>
                    <a:pt x="1002" y="1379"/>
                  </a:cubicBezTo>
                  <a:cubicBezTo>
                    <a:pt x="1028" y="1379"/>
                    <a:pt x="1040" y="1366"/>
                    <a:pt x="1066" y="1354"/>
                  </a:cubicBezTo>
                  <a:cubicBezTo>
                    <a:pt x="1104" y="1316"/>
                    <a:pt x="1116" y="1252"/>
                    <a:pt x="1078" y="1214"/>
                  </a:cubicBezTo>
                  <a:lnTo>
                    <a:pt x="203" y="48"/>
                  </a:lnTo>
                  <a:cubicBezTo>
                    <a:pt x="180" y="17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335826" y="1340798"/>
              <a:ext cx="25955" cy="29682"/>
            </a:xfrm>
            <a:custGeom>
              <a:avLst/>
              <a:gdLst/>
              <a:ahLst/>
              <a:cxnLst/>
              <a:rect l="l" t="t" r="r" b="b"/>
              <a:pathLst>
                <a:path w="864" h="988" extrusionOk="0">
                  <a:moveTo>
                    <a:pt x="119" y="1"/>
                  </a:moveTo>
                  <a:cubicBezTo>
                    <a:pt x="96" y="1"/>
                    <a:pt x="73" y="8"/>
                    <a:pt x="52" y="24"/>
                  </a:cubicBezTo>
                  <a:cubicBezTo>
                    <a:pt x="14" y="62"/>
                    <a:pt x="1" y="125"/>
                    <a:pt x="39" y="163"/>
                  </a:cubicBezTo>
                  <a:lnTo>
                    <a:pt x="673" y="950"/>
                  </a:lnTo>
                  <a:cubicBezTo>
                    <a:pt x="698" y="975"/>
                    <a:pt x="724" y="988"/>
                    <a:pt x="749" y="988"/>
                  </a:cubicBezTo>
                  <a:cubicBezTo>
                    <a:pt x="774" y="988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7"/>
                  </a:lnTo>
                  <a:cubicBezTo>
                    <a:pt x="182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322127" y="1329382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0"/>
                  </a:moveTo>
                  <a:cubicBezTo>
                    <a:pt x="87" y="0"/>
                    <a:pt x="67" y="8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2"/>
                  </a:cubicBezTo>
                  <a:cubicBezTo>
                    <a:pt x="850" y="924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308790" y="131796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8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1"/>
                  </a:cubicBezTo>
                  <a:cubicBezTo>
                    <a:pt x="863" y="936"/>
                    <a:pt x="863" y="873"/>
                    <a:pt x="824" y="822"/>
                  </a:cubicBezTo>
                  <a:lnTo>
                    <a:pt x="190" y="36"/>
                  </a:lnTo>
                  <a:cubicBezTo>
                    <a:pt x="176" y="14"/>
                    <a:pt x="14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295092" y="1306550"/>
              <a:ext cx="26285" cy="29652"/>
            </a:xfrm>
            <a:custGeom>
              <a:avLst/>
              <a:gdLst/>
              <a:ahLst/>
              <a:cxnLst/>
              <a:rect l="l" t="t" r="r" b="b"/>
              <a:pathLst>
                <a:path w="875" h="987" extrusionOk="0">
                  <a:moveTo>
                    <a:pt x="117" y="1"/>
                  </a:moveTo>
                  <a:cubicBezTo>
                    <a:pt x="97" y="1"/>
                    <a:pt x="78" y="8"/>
                    <a:pt x="63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8"/>
                  </a:lnTo>
                  <a:cubicBezTo>
                    <a:pt x="697" y="974"/>
                    <a:pt x="723" y="986"/>
                    <a:pt x="761" y="986"/>
                  </a:cubicBezTo>
                  <a:cubicBezTo>
                    <a:pt x="774" y="986"/>
                    <a:pt x="799" y="986"/>
                    <a:pt x="824" y="974"/>
                  </a:cubicBezTo>
                  <a:cubicBezTo>
                    <a:pt x="862" y="936"/>
                    <a:pt x="875" y="872"/>
                    <a:pt x="837" y="821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281754" y="1283689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5" y="1"/>
                  </a:moveTo>
                  <a:cubicBezTo>
                    <a:pt x="94" y="1"/>
                    <a:pt x="72" y="8"/>
                    <a:pt x="52" y="23"/>
                  </a:cubicBezTo>
                  <a:cubicBezTo>
                    <a:pt x="14" y="61"/>
                    <a:pt x="1" y="124"/>
                    <a:pt x="39" y="162"/>
                  </a:cubicBezTo>
                  <a:lnTo>
                    <a:pt x="927" y="1329"/>
                  </a:lnTo>
                  <a:cubicBezTo>
                    <a:pt x="939" y="1354"/>
                    <a:pt x="977" y="1380"/>
                    <a:pt x="1003" y="1380"/>
                  </a:cubicBezTo>
                  <a:cubicBezTo>
                    <a:pt x="1028" y="1380"/>
                    <a:pt x="1041" y="1367"/>
                    <a:pt x="1066" y="1354"/>
                  </a:cubicBezTo>
                  <a:cubicBezTo>
                    <a:pt x="1104" y="1316"/>
                    <a:pt x="1117" y="1253"/>
                    <a:pt x="1079" y="1215"/>
                  </a:cubicBezTo>
                  <a:lnTo>
                    <a:pt x="204" y="48"/>
                  </a:lnTo>
                  <a:cubicBezTo>
                    <a:pt x="181" y="17"/>
                    <a:pt x="14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268026" y="128392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0"/>
                  </a:moveTo>
                  <a:cubicBezTo>
                    <a:pt x="101" y="0"/>
                    <a:pt x="75" y="10"/>
                    <a:pt x="51" y="28"/>
                  </a:cubicBezTo>
                  <a:cubicBezTo>
                    <a:pt x="13" y="53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8" y="979"/>
                    <a:pt x="723" y="991"/>
                    <a:pt x="748" y="991"/>
                  </a:cubicBezTo>
                  <a:cubicBezTo>
                    <a:pt x="774" y="991"/>
                    <a:pt x="799" y="979"/>
                    <a:pt x="825" y="966"/>
                  </a:cubicBezTo>
                  <a:cubicBezTo>
                    <a:pt x="863" y="928"/>
                    <a:pt x="875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254689" y="1272633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09" y="0"/>
                  </a:moveTo>
                  <a:cubicBezTo>
                    <a:pt x="88" y="0"/>
                    <a:pt x="68" y="7"/>
                    <a:pt x="52" y="23"/>
                  </a:cubicBezTo>
                  <a:cubicBezTo>
                    <a:pt x="1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86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1"/>
                  </a:cubicBezTo>
                  <a:cubicBezTo>
                    <a:pt x="850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241381" y="126118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49" y="987"/>
                  </a:cubicBezTo>
                  <a:cubicBezTo>
                    <a:pt x="774" y="987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227653" y="1249772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0" y="987"/>
                    <a:pt x="748" y="987"/>
                  </a:cubicBezTo>
                  <a:cubicBezTo>
                    <a:pt x="761" y="987"/>
                    <a:pt x="786" y="987"/>
                    <a:pt x="812" y="962"/>
                  </a:cubicBezTo>
                  <a:cubicBezTo>
                    <a:pt x="850" y="936"/>
                    <a:pt x="862" y="860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214315" y="1226910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1"/>
                  </a:moveTo>
                  <a:cubicBezTo>
                    <a:pt x="96" y="1"/>
                    <a:pt x="72" y="8"/>
                    <a:pt x="51" y="23"/>
                  </a:cubicBezTo>
                  <a:cubicBezTo>
                    <a:pt x="13" y="49"/>
                    <a:pt x="0" y="112"/>
                    <a:pt x="38" y="163"/>
                  </a:cubicBezTo>
                  <a:lnTo>
                    <a:pt x="926" y="1330"/>
                  </a:lnTo>
                  <a:cubicBezTo>
                    <a:pt x="939" y="1355"/>
                    <a:pt x="977" y="1368"/>
                    <a:pt x="1002" y="1368"/>
                  </a:cubicBezTo>
                  <a:cubicBezTo>
                    <a:pt x="1027" y="1368"/>
                    <a:pt x="1040" y="1368"/>
                    <a:pt x="1065" y="1355"/>
                  </a:cubicBezTo>
                  <a:cubicBezTo>
                    <a:pt x="1104" y="1317"/>
                    <a:pt x="1116" y="1253"/>
                    <a:pt x="1078" y="1203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200617" y="1227090"/>
              <a:ext cx="26315" cy="29862"/>
            </a:xfrm>
            <a:custGeom>
              <a:avLst/>
              <a:gdLst/>
              <a:ahLst/>
              <a:cxnLst/>
              <a:rect l="l" t="t" r="r" b="b"/>
              <a:pathLst>
                <a:path w="876" h="994" extrusionOk="0">
                  <a:moveTo>
                    <a:pt x="118" y="1"/>
                  </a:moveTo>
                  <a:cubicBezTo>
                    <a:pt x="96" y="1"/>
                    <a:pt x="72" y="7"/>
                    <a:pt x="51" y="17"/>
                  </a:cubicBezTo>
                  <a:cubicBezTo>
                    <a:pt x="13" y="56"/>
                    <a:pt x="1" y="119"/>
                    <a:pt x="39" y="170"/>
                  </a:cubicBezTo>
                  <a:lnTo>
                    <a:pt x="673" y="956"/>
                  </a:lnTo>
                  <a:cubicBezTo>
                    <a:pt x="698" y="969"/>
                    <a:pt x="724" y="994"/>
                    <a:pt x="749" y="994"/>
                  </a:cubicBezTo>
                  <a:cubicBezTo>
                    <a:pt x="774" y="994"/>
                    <a:pt x="800" y="981"/>
                    <a:pt x="825" y="969"/>
                  </a:cubicBezTo>
                  <a:cubicBezTo>
                    <a:pt x="863" y="930"/>
                    <a:pt x="876" y="867"/>
                    <a:pt x="838" y="816"/>
                  </a:cubicBezTo>
                  <a:lnTo>
                    <a:pt x="204" y="43"/>
                  </a:lnTo>
                  <a:cubicBezTo>
                    <a:pt x="181" y="13"/>
                    <a:pt x="15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187280" y="1215734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15" y="1"/>
                  </a:moveTo>
                  <a:cubicBezTo>
                    <a:pt x="92" y="1"/>
                    <a:pt x="69" y="10"/>
                    <a:pt x="51" y="28"/>
                  </a:cubicBezTo>
                  <a:cubicBezTo>
                    <a:pt x="0" y="53"/>
                    <a:pt x="0" y="117"/>
                    <a:pt x="38" y="167"/>
                  </a:cubicBezTo>
                  <a:lnTo>
                    <a:pt x="672" y="953"/>
                  </a:lnTo>
                  <a:cubicBezTo>
                    <a:pt x="685" y="979"/>
                    <a:pt x="723" y="991"/>
                    <a:pt x="748" y="991"/>
                  </a:cubicBezTo>
                  <a:cubicBezTo>
                    <a:pt x="774" y="991"/>
                    <a:pt x="786" y="979"/>
                    <a:pt x="812" y="966"/>
                  </a:cubicBezTo>
                  <a:cubicBezTo>
                    <a:pt x="850" y="928"/>
                    <a:pt x="863" y="865"/>
                    <a:pt x="824" y="814"/>
                  </a:cubicBezTo>
                  <a:lnTo>
                    <a:pt x="190" y="40"/>
                  </a:lnTo>
                  <a:cubicBezTo>
                    <a:pt x="170" y="13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173942" y="1204319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0"/>
                  </a:moveTo>
                  <a:cubicBezTo>
                    <a:pt x="101" y="0"/>
                    <a:pt x="74" y="10"/>
                    <a:pt x="51" y="27"/>
                  </a:cubicBezTo>
                  <a:cubicBezTo>
                    <a:pt x="13" y="65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7" y="978"/>
                    <a:pt x="723" y="991"/>
                    <a:pt x="748" y="991"/>
                  </a:cubicBezTo>
                  <a:cubicBezTo>
                    <a:pt x="774" y="991"/>
                    <a:pt x="799" y="978"/>
                    <a:pt x="812" y="966"/>
                  </a:cubicBezTo>
                  <a:cubicBezTo>
                    <a:pt x="862" y="928"/>
                    <a:pt x="862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160244" y="1192993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1"/>
                  </a:moveTo>
                  <a:cubicBezTo>
                    <a:pt x="88" y="1"/>
                    <a:pt x="67" y="8"/>
                    <a:pt x="51" y="24"/>
                  </a:cubicBezTo>
                  <a:cubicBezTo>
                    <a:pt x="1" y="62"/>
                    <a:pt x="1" y="125"/>
                    <a:pt x="26" y="163"/>
                  </a:cubicBezTo>
                  <a:lnTo>
                    <a:pt x="660" y="950"/>
                  </a:lnTo>
                  <a:cubicBezTo>
                    <a:pt x="685" y="975"/>
                    <a:pt x="711" y="988"/>
                    <a:pt x="749" y="988"/>
                  </a:cubicBezTo>
                  <a:cubicBezTo>
                    <a:pt x="761" y="988"/>
                    <a:pt x="787" y="975"/>
                    <a:pt x="812" y="962"/>
                  </a:cubicBezTo>
                  <a:cubicBezTo>
                    <a:pt x="850" y="924"/>
                    <a:pt x="863" y="861"/>
                    <a:pt x="825" y="823"/>
                  </a:cubicBezTo>
                  <a:lnTo>
                    <a:pt x="191" y="37"/>
                  </a:lnTo>
                  <a:cubicBezTo>
                    <a:pt x="169" y="15"/>
                    <a:pt x="13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146907" y="1170161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49"/>
                    <a:pt x="1" y="112"/>
                    <a:pt x="39" y="163"/>
                  </a:cubicBezTo>
                  <a:lnTo>
                    <a:pt x="926" y="1329"/>
                  </a:lnTo>
                  <a:cubicBezTo>
                    <a:pt x="939" y="1355"/>
                    <a:pt x="977" y="1367"/>
                    <a:pt x="1003" y="1367"/>
                  </a:cubicBezTo>
                  <a:cubicBezTo>
                    <a:pt x="1028" y="1367"/>
                    <a:pt x="1053" y="1367"/>
                    <a:pt x="1066" y="1342"/>
                  </a:cubicBezTo>
                  <a:cubicBezTo>
                    <a:pt x="1117" y="1317"/>
                    <a:pt x="1117" y="1253"/>
                    <a:pt x="1091" y="120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133179" y="1170161"/>
              <a:ext cx="26315" cy="29652"/>
            </a:xfrm>
            <a:custGeom>
              <a:avLst/>
              <a:gdLst/>
              <a:ahLst/>
              <a:cxnLst/>
              <a:rect l="l" t="t" r="r" b="b"/>
              <a:pathLst>
                <a:path w="876" h="987" extrusionOk="0">
                  <a:moveTo>
                    <a:pt x="119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5"/>
                    <a:pt x="38" y="175"/>
                  </a:cubicBezTo>
                  <a:lnTo>
                    <a:pt x="672" y="949"/>
                  </a:lnTo>
                  <a:cubicBezTo>
                    <a:pt x="698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24" y="961"/>
                  </a:cubicBezTo>
                  <a:cubicBezTo>
                    <a:pt x="862" y="936"/>
                    <a:pt x="875" y="873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119871" y="1158926"/>
              <a:ext cx="25925" cy="29472"/>
            </a:xfrm>
            <a:custGeom>
              <a:avLst/>
              <a:gdLst/>
              <a:ahLst/>
              <a:cxnLst/>
              <a:rect l="l" t="t" r="r" b="b"/>
              <a:pathLst>
                <a:path w="863" h="981" extrusionOk="0">
                  <a:moveTo>
                    <a:pt x="108" y="0"/>
                  </a:moveTo>
                  <a:cubicBezTo>
                    <a:pt x="87" y="0"/>
                    <a:pt x="67" y="6"/>
                    <a:pt x="51" y="17"/>
                  </a:cubicBezTo>
                  <a:cubicBezTo>
                    <a:pt x="1" y="55"/>
                    <a:pt x="1" y="118"/>
                    <a:pt x="39" y="169"/>
                  </a:cubicBezTo>
                  <a:lnTo>
                    <a:pt x="673" y="942"/>
                  </a:lnTo>
                  <a:cubicBezTo>
                    <a:pt x="685" y="968"/>
                    <a:pt x="723" y="980"/>
                    <a:pt x="749" y="980"/>
                  </a:cubicBezTo>
                  <a:cubicBezTo>
                    <a:pt x="774" y="980"/>
                    <a:pt x="800" y="980"/>
                    <a:pt x="812" y="968"/>
                  </a:cubicBezTo>
                  <a:cubicBezTo>
                    <a:pt x="850" y="930"/>
                    <a:pt x="863" y="866"/>
                    <a:pt x="825" y="816"/>
                  </a:cubicBezTo>
                  <a:lnTo>
                    <a:pt x="191" y="42"/>
                  </a:lnTo>
                  <a:cubicBezTo>
                    <a:pt x="169" y="12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106533" y="1147540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0" y="117"/>
                    <a:pt x="39" y="167"/>
                  </a:cubicBezTo>
                  <a:lnTo>
                    <a:pt x="673" y="954"/>
                  </a:lnTo>
                  <a:cubicBezTo>
                    <a:pt x="698" y="979"/>
                    <a:pt x="723" y="992"/>
                    <a:pt x="749" y="992"/>
                  </a:cubicBezTo>
                  <a:cubicBezTo>
                    <a:pt x="774" y="992"/>
                    <a:pt x="799" y="979"/>
                    <a:pt x="812" y="966"/>
                  </a:cubicBezTo>
                  <a:cubicBezTo>
                    <a:pt x="863" y="928"/>
                    <a:pt x="863" y="865"/>
                    <a:pt x="837" y="814"/>
                  </a:cubicBezTo>
                  <a:lnTo>
                    <a:pt x="203" y="41"/>
                  </a:lnTo>
                  <a:cubicBezTo>
                    <a:pt x="183" y="14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92805" y="1136124"/>
              <a:ext cx="25955" cy="29802"/>
            </a:xfrm>
            <a:custGeom>
              <a:avLst/>
              <a:gdLst/>
              <a:ahLst/>
              <a:cxnLst/>
              <a:rect l="l" t="t" r="r" b="b"/>
              <a:pathLst>
                <a:path w="864" h="992" extrusionOk="0">
                  <a:moveTo>
                    <a:pt x="116" y="0"/>
                  </a:moveTo>
                  <a:cubicBezTo>
                    <a:pt x="92" y="0"/>
                    <a:pt x="69" y="10"/>
                    <a:pt x="52" y="28"/>
                  </a:cubicBezTo>
                  <a:cubicBezTo>
                    <a:pt x="1" y="53"/>
                    <a:pt x="1" y="129"/>
                    <a:pt x="26" y="167"/>
                  </a:cubicBezTo>
                  <a:lnTo>
                    <a:pt x="660" y="953"/>
                  </a:lnTo>
                  <a:cubicBezTo>
                    <a:pt x="686" y="979"/>
                    <a:pt x="711" y="991"/>
                    <a:pt x="749" y="991"/>
                  </a:cubicBezTo>
                  <a:cubicBezTo>
                    <a:pt x="774" y="991"/>
                    <a:pt x="787" y="979"/>
                    <a:pt x="813" y="966"/>
                  </a:cubicBezTo>
                  <a:cubicBezTo>
                    <a:pt x="851" y="928"/>
                    <a:pt x="863" y="864"/>
                    <a:pt x="825" y="826"/>
                  </a:cubicBezTo>
                  <a:lnTo>
                    <a:pt x="191" y="40"/>
                  </a:lnTo>
                  <a:cubicBezTo>
                    <a:pt x="171" y="13"/>
                    <a:pt x="143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79468" y="1113202"/>
              <a:ext cx="33555" cy="41278"/>
            </a:xfrm>
            <a:custGeom>
              <a:avLst/>
              <a:gdLst/>
              <a:ahLst/>
              <a:cxnLst/>
              <a:rect l="l" t="t" r="r" b="b"/>
              <a:pathLst>
                <a:path w="1117" h="1374" extrusionOk="0">
                  <a:moveTo>
                    <a:pt x="120" y="0"/>
                  </a:moveTo>
                  <a:cubicBezTo>
                    <a:pt x="99" y="0"/>
                    <a:pt x="79" y="7"/>
                    <a:pt x="64" y="17"/>
                  </a:cubicBezTo>
                  <a:cubicBezTo>
                    <a:pt x="13" y="55"/>
                    <a:pt x="0" y="119"/>
                    <a:pt x="38" y="169"/>
                  </a:cubicBezTo>
                  <a:lnTo>
                    <a:pt x="926" y="1336"/>
                  </a:lnTo>
                  <a:cubicBezTo>
                    <a:pt x="939" y="1361"/>
                    <a:pt x="977" y="1374"/>
                    <a:pt x="1002" y="1374"/>
                  </a:cubicBezTo>
                  <a:cubicBezTo>
                    <a:pt x="1027" y="1374"/>
                    <a:pt x="1053" y="1361"/>
                    <a:pt x="1065" y="1349"/>
                  </a:cubicBezTo>
                  <a:cubicBezTo>
                    <a:pt x="1116" y="1323"/>
                    <a:pt x="1116" y="1260"/>
                    <a:pt x="1091" y="1209"/>
                  </a:cubicBezTo>
                  <a:lnTo>
                    <a:pt x="203" y="42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flipH="1">
              <a:off x="65770" y="1113383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61" y="987"/>
                  </a:cubicBezTo>
                  <a:cubicBezTo>
                    <a:pt x="774" y="987"/>
                    <a:pt x="799" y="975"/>
                    <a:pt x="825" y="962"/>
                  </a:cubicBezTo>
                  <a:cubicBezTo>
                    <a:pt x="863" y="924"/>
                    <a:pt x="876" y="861"/>
                    <a:pt x="837" y="823"/>
                  </a:cubicBezTo>
                  <a:lnTo>
                    <a:pt x="203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flipH="1">
              <a:off x="52432" y="110196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38" y="176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2" y="936"/>
                    <a:pt x="862" y="873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flipH="1">
              <a:off x="39095" y="1090551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19" y="0"/>
                  </a:moveTo>
                  <a:cubicBezTo>
                    <a:pt x="96" y="0"/>
                    <a:pt x="73" y="7"/>
                    <a:pt x="52" y="23"/>
                  </a:cubicBezTo>
                  <a:cubicBezTo>
                    <a:pt x="14" y="61"/>
                    <a:pt x="1" y="124"/>
                    <a:pt x="39" y="175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49" y="987"/>
                  </a:cubicBezTo>
                  <a:cubicBezTo>
                    <a:pt x="774" y="987"/>
                    <a:pt x="800" y="987"/>
                    <a:pt x="812" y="974"/>
                  </a:cubicBezTo>
                  <a:cubicBezTo>
                    <a:pt x="863" y="936"/>
                    <a:pt x="863" y="873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flipH="1">
              <a:off x="25397" y="1079285"/>
              <a:ext cx="25925" cy="29862"/>
            </a:xfrm>
            <a:custGeom>
              <a:avLst/>
              <a:gdLst/>
              <a:ahLst/>
              <a:cxnLst/>
              <a:rect l="l" t="t" r="r" b="b"/>
              <a:pathLst>
                <a:path w="863" h="994" extrusionOk="0">
                  <a:moveTo>
                    <a:pt x="108" y="1"/>
                  </a:moveTo>
                  <a:cubicBezTo>
                    <a:pt x="87" y="1"/>
                    <a:pt x="67" y="7"/>
                    <a:pt x="51" y="18"/>
                  </a:cubicBezTo>
                  <a:cubicBezTo>
                    <a:pt x="0" y="56"/>
                    <a:pt x="0" y="119"/>
                    <a:pt x="26" y="170"/>
                  </a:cubicBezTo>
                  <a:lnTo>
                    <a:pt x="660" y="956"/>
                  </a:lnTo>
                  <a:cubicBezTo>
                    <a:pt x="685" y="981"/>
                    <a:pt x="710" y="994"/>
                    <a:pt x="749" y="994"/>
                  </a:cubicBezTo>
                  <a:cubicBezTo>
                    <a:pt x="774" y="994"/>
                    <a:pt x="787" y="981"/>
                    <a:pt x="812" y="969"/>
                  </a:cubicBezTo>
                  <a:cubicBezTo>
                    <a:pt x="850" y="931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68" y="13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flipH="1">
              <a:off x="12059" y="1056273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8" y="1"/>
                  </a:moveTo>
                  <a:cubicBezTo>
                    <a:pt x="98" y="1"/>
                    <a:pt x="79" y="8"/>
                    <a:pt x="64" y="23"/>
                  </a:cubicBezTo>
                  <a:cubicBezTo>
                    <a:pt x="13" y="61"/>
                    <a:pt x="1" y="124"/>
                    <a:pt x="39" y="162"/>
                  </a:cubicBezTo>
                  <a:lnTo>
                    <a:pt x="926" y="1329"/>
                  </a:lnTo>
                  <a:cubicBezTo>
                    <a:pt x="939" y="1367"/>
                    <a:pt x="977" y="1380"/>
                    <a:pt x="1002" y="1380"/>
                  </a:cubicBezTo>
                  <a:cubicBezTo>
                    <a:pt x="1028" y="1380"/>
                    <a:pt x="1053" y="1367"/>
                    <a:pt x="1066" y="1354"/>
                  </a:cubicBezTo>
                  <a:cubicBezTo>
                    <a:pt x="1116" y="1316"/>
                    <a:pt x="1116" y="1253"/>
                    <a:pt x="1091" y="1215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flipH="1">
              <a:off x="-1639" y="1056634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22" y="0"/>
                  </a:moveTo>
                  <a:cubicBezTo>
                    <a:pt x="101" y="0"/>
                    <a:pt x="80" y="8"/>
                    <a:pt x="64" y="23"/>
                  </a:cubicBezTo>
                  <a:cubicBezTo>
                    <a:pt x="14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62" y="987"/>
                  </a:cubicBezTo>
                  <a:cubicBezTo>
                    <a:pt x="774" y="987"/>
                    <a:pt x="800" y="974"/>
                    <a:pt x="825" y="962"/>
                  </a:cubicBezTo>
                  <a:cubicBezTo>
                    <a:pt x="863" y="924"/>
                    <a:pt x="876" y="860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flipH="1">
              <a:off x="-14977" y="1045218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9" y="0"/>
                  </a:moveTo>
                  <a:cubicBezTo>
                    <a:pt x="88" y="0"/>
                    <a:pt x="67" y="7"/>
                    <a:pt x="51" y="23"/>
                  </a:cubicBezTo>
                  <a:cubicBezTo>
                    <a:pt x="0" y="61"/>
                    <a:pt x="0" y="124"/>
                    <a:pt x="39" y="163"/>
                  </a:cubicBezTo>
                  <a:lnTo>
                    <a:pt x="673" y="949"/>
                  </a:lnTo>
                  <a:cubicBezTo>
                    <a:pt x="685" y="974"/>
                    <a:pt x="723" y="987"/>
                    <a:pt x="749" y="987"/>
                  </a:cubicBezTo>
                  <a:cubicBezTo>
                    <a:pt x="774" y="987"/>
                    <a:pt x="799" y="974"/>
                    <a:pt x="812" y="961"/>
                  </a:cubicBezTo>
                  <a:cubicBezTo>
                    <a:pt x="863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flipH="1">
              <a:off x="-28705" y="1033772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2" y="8"/>
                    <a:pt x="51" y="24"/>
                  </a:cubicBezTo>
                  <a:cubicBezTo>
                    <a:pt x="13" y="62"/>
                    <a:pt x="0" y="125"/>
                    <a:pt x="38" y="163"/>
                  </a:cubicBezTo>
                  <a:lnTo>
                    <a:pt x="672" y="949"/>
                  </a:lnTo>
                  <a:cubicBezTo>
                    <a:pt x="698" y="975"/>
                    <a:pt x="723" y="987"/>
                    <a:pt x="748" y="987"/>
                  </a:cubicBezTo>
                  <a:cubicBezTo>
                    <a:pt x="774" y="987"/>
                    <a:pt x="799" y="987"/>
                    <a:pt x="825" y="962"/>
                  </a:cubicBezTo>
                  <a:cubicBezTo>
                    <a:pt x="863" y="937"/>
                    <a:pt x="875" y="861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flipH="1">
              <a:off x="987565" y="1014275"/>
              <a:ext cx="11085" cy="17184"/>
            </a:xfrm>
            <a:custGeom>
              <a:avLst/>
              <a:gdLst/>
              <a:ahLst/>
              <a:cxnLst/>
              <a:rect l="l" t="t" r="r" b="b"/>
              <a:pathLst>
                <a:path w="369" h="572" extrusionOk="0">
                  <a:moveTo>
                    <a:pt x="368" y="571"/>
                  </a:moveTo>
                  <a:lnTo>
                    <a:pt x="368" y="57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368" y="571"/>
                  </a:lnTo>
                  <a:cubicBezTo>
                    <a:pt x="368" y="571"/>
                    <a:pt x="368" y="571"/>
                    <a:pt x="368" y="57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flipH="1">
              <a:off x="765122" y="139559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flipH="1">
              <a:off x="764371" y="1373483"/>
              <a:ext cx="1532" cy="19858"/>
            </a:xfrm>
            <a:custGeom>
              <a:avLst/>
              <a:gdLst/>
              <a:ahLst/>
              <a:cxnLst/>
              <a:rect l="l" t="t" r="r" b="b"/>
              <a:pathLst>
                <a:path w="51" h="661" extrusionOk="0">
                  <a:moveTo>
                    <a:pt x="51" y="660"/>
                  </a:moveTo>
                  <a:cubicBezTo>
                    <a:pt x="51" y="610"/>
                    <a:pt x="51" y="546"/>
                    <a:pt x="51" y="496"/>
                  </a:cubicBezTo>
                  <a:cubicBezTo>
                    <a:pt x="51" y="331"/>
                    <a:pt x="38" y="166"/>
                    <a:pt x="0" y="1"/>
                  </a:cubicBezTo>
                  <a:cubicBezTo>
                    <a:pt x="38" y="166"/>
                    <a:pt x="51" y="331"/>
                    <a:pt x="51" y="496"/>
                  </a:cubicBezTo>
                  <a:cubicBezTo>
                    <a:pt x="51" y="546"/>
                    <a:pt x="51" y="610"/>
                    <a:pt x="51" y="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3"/>
          <p:cNvGrpSpPr/>
          <p:nvPr/>
        </p:nvGrpSpPr>
        <p:grpSpPr>
          <a:xfrm>
            <a:off x="-925288" y="1269127"/>
            <a:ext cx="1441023" cy="1789482"/>
            <a:chOff x="-925288" y="1269127"/>
            <a:chExt cx="1441023" cy="1789482"/>
          </a:xfrm>
        </p:grpSpPr>
        <p:sp>
          <p:nvSpPr>
            <p:cNvPr id="388" name="Google Shape;388;p3"/>
            <p:cNvSpPr/>
            <p:nvPr/>
          </p:nvSpPr>
          <p:spPr>
            <a:xfrm rot="-1167990" flipH="1">
              <a:off x="-704714" y="1439374"/>
              <a:ext cx="999873" cy="1495362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rot="-1167990" flipH="1">
              <a:off x="-566631" y="2634294"/>
              <a:ext cx="116555" cy="147143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rot="-1167990" flipH="1">
              <a:off x="-713789" y="1691962"/>
              <a:ext cx="707157" cy="92134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 rot="-1167990" flipH="1">
              <a:off x="-717324" y="1695057"/>
              <a:ext cx="692643" cy="89763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 rot="-1167990" flipH="1">
              <a:off x="-631130" y="1732617"/>
              <a:ext cx="538086" cy="766222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 rot="-1167990" flipH="1">
              <a:off x="-206707" y="1900353"/>
              <a:ext cx="14994" cy="38448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 rot="-1167990" flipH="1">
              <a:off x="-246218" y="1808654"/>
              <a:ext cx="30025" cy="113829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 rot="-1167990" flipH="1">
              <a:off x="-262102" y="1814836"/>
              <a:ext cx="9861" cy="15032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 rot="-1167990" flipH="1">
              <a:off x="-286115" y="1759457"/>
              <a:ext cx="24375" cy="74532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rot="-1167990" flipH="1">
              <a:off x="-193301" y="1905826"/>
              <a:ext cx="9417" cy="14552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 rot="-1167990" flipH="1">
              <a:off x="-201803" y="1883389"/>
              <a:ext cx="14071" cy="38448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 rot="-1167990" flipH="1">
              <a:off x="-241780" y="1791775"/>
              <a:ext cx="29545" cy="113829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 rot="-1167990" flipH="1">
              <a:off x="-257759" y="1797886"/>
              <a:ext cx="9898" cy="14552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 rot="-1167990" flipH="1">
              <a:off x="-271635" y="1768873"/>
              <a:ext cx="18798" cy="45945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 rot="-1167990" flipH="1">
              <a:off x="-298087" y="1300072"/>
              <a:ext cx="228087" cy="247048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 rot="-1167990" flipH="1">
              <a:off x="-193907" y="1341414"/>
              <a:ext cx="53882" cy="47423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 rot="-1167990" flipH="1">
              <a:off x="-192887" y="1347504"/>
              <a:ext cx="38888" cy="43581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 rot="-1167990" flipH="1">
              <a:off x="322545" y="2550470"/>
              <a:ext cx="65368" cy="158999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 rot="-1167990" flipH="1">
              <a:off x="-124399" y="1632770"/>
              <a:ext cx="401367" cy="1009798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 rot="-1167990" flipH="1">
              <a:off x="-125576" y="1639674"/>
              <a:ext cx="381240" cy="992772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 rot="-1167990" flipH="1">
              <a:off x="-64445" y="1656351"/>
              <a:ext cx="230450" cy="88433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 rot="-1167990" flipH="1">
              <a:off x="260603" y="2587830"/>
              <a:ext cx="9861" cy="1921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 rot="-1167990" flipH="1">
              <a:off x="24029" y="2098531"/>
              <a:ext cx="96058" cy="48150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 rot="-1167990" flipH="1">
              <a:off x="244179" y="2589125"/>
              <a:ext cx="1440" cy="48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 rot="-1167990" flipH="1">
              <a:off x="36353" y="2119672"/>
              <a:ext cx="97424" cy="477697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 rot="-1167990" flipH="1">
              <a:off x="-259116" y="1776714"/>
              <a:ext cx="3287" cy="16435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-1167990" flipH="1">
              <a:off x="-64295" y="1661160"/>
              <a:ext cx="6574" cy="34200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-1167990" flipH="1">
              <a:off x="-69583" y="1678909"/>
              <a:ext cx="17801" cy="34237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-1167990" flipH="1">
              <a:off x="-67088" y="1662197"/>
              <a:ext cx="3324" cy="16879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-1167990" flipH="1">
              <a:off x="-78381" y="1664134"/>
              <a:ext cx="17838" cy="33720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-1167990" flipH="1">
              <a:off x="-270161" y="1434965"/>
              <a:ext cx="11744" cy="17839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-1167990" flipH="1">
              <a:off x="-258548" y="1421232"/>
              <a:ext cx="132103" cy="90413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-1167990" flipH="1">
              <a:off x="-405374" y="1449130"/>
              <a:ext cx="357345" cy="331478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-1167990" flipH="1">
              <a:off x="-393424" y="1455206"/>
              <a:ext cx="339988" cy="316778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-1167990" flipH="1">
              <a:off x="-397675" y="1448863"/>
              <a:ext cx="340468" cy="316631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-1167990" flipH="1">
              <a:off x="-306565" y="1540468"/>
              <a:ext cx="159284" cy="148953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-1167990" flipH="1">
              <a:off x="-267794" y="1544901"/>
              <a:ext cx="31428" cy="1921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-1167990" flipH="1">
              <a:off x="-270823" y="1572437"/>
              <a:ext cx="85274" cy="74975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-1167990" flipH="1">
              <a:off x="-267039" y="1595613"/>
              <a:ext cx="71203" cy="63747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702332" y="4351663"/>
            <a:ext cx="590144" cy="691951"/>
            <a:chOff x="702332" y="4351663"/>
            <a:chExt cx="590144" cy="691951"/>
          </a:xfrm>
        </p:grpSpPr>
        <p:grpSp>
          <p:nvGrpSpPr>
            <p:cNvPr id="428" name="Google Shape;428;p3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429" name="Google Shape;429;p3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3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"/>
          <p:cNvGrpSpPr/>
          <p:nvPr/>
        </p:nvGrpSpPr>
        <p:grpSpPr>
          <a:xfrm>
            <a:off x="743943" y="3404300"/>
            <a:ext cx="1406557" cy="1236434"/>
            <a:chOff x="743943" y="3404300"/>
            <a:chExt cx="1406557" cy="1236434"/>
          </a:xfrm>
        </p:grpSpPr>
        <p:sp>
          <p:nvSpPr>
            <p:cNvPr id="440" name="Google Shape;440;p3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3"/>
          <p:cNvGrpSpPr/>
          <p:nvPr/>
        </p:nvGrpSpPr>
        <p:grpSpPr>
          <a:xfrm>
            <a:off x="152341" y="1449918"/>
            <a:ext cx="8839317" cy="2548465"/>
            <a:chOff x="124475" y="1346835"/>
            <a:chExt cx="8839317" cy="2548465"/>
          </a:xfrm>
        </p:grpSpPr>
        <p:sp>
          <p:nvSpPr>
            <p:cNvPr id="480" name="Google Shape;480;p3"/>
            <p:cNvSpPr/>
            <p:nvPr/>
          </p:nvSpPr>
          <p:spPr>
            <a:xfrm rot="10800000">
              <a:off x="525975" y="13468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 rot="10800000" flipH="1">
              <a:off x="2944875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 flipH="1">
              <a:off x="124475" y="254411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3"/>
          <p:cNvSpPr txBox="1">
            <a:spLocks noGrp="1"/>
          </p:cNvSpPr>
          <p:nvPr>
            <p:ph type="title"/>
          </p:nvPr>
        </p:nvSpPr>
        <p:spPr>
          <a:xfrm>
            <a:off x="3282450" y="2028985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4" name="Google Shape;484;p3"/>
          <p:cNvSpPr txBox="1">
            <a:spLocks noGrp="1"/>
          </p:cNvSpPr>
          <p:nvPr>
            <p:ph type="title" idx="2" hasCustomPrompt="1"/>
          </p:nvPr>
        </p:nvSpPr>
        <p:spPr>
          <a:xfrm>
            <a:off x="1156149" y="1899879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3"/>
          <p:cNvSpPr txBox="1">
            <a:spLocks noGrp="1"/>
          </p:cNvSpPr>
          <p:nvPr>
            <p:ph type="subTitle" idx="1"/>
          </p:nvPr>
        </p:nvSpPr>
        <p:spPr>
          <a:xfrm>
            <a:off x="3282450" y="2790679"/>
            <a:ext cx="3970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3"/>
          <p:cNvSpPr/>
          <p:nvPr/>
        </p:nvSpPr>
        <p:spPr>
          <a:xfrm rot="1763062">
            <a:off x="8777333" y="3444985"/>
            <a:ext cx="177368" cy="167327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39" y="0"/>
                </a:moveTo>
                <a:cubicBezTo>
                  <a:pt x="1974" y="0"/>
                  <a:pt x="1709" y="50"/>
                  <a:pt x="1464" y="153"/>
                </a:cubicBezTo>
                <a:cubicBezTo>
                  <a:pt x="496" y="577"/>
                  <a:pt x="0" y="1629"/>
                  <a:pt x="278" y="2633"/>
                </a:cubicBezTo>
                <a:cubicBezTo>
                  <a:pt x="531" y="3558"/>
                  <a:pt x="1382" y="4166"/>
                  <a:pt x="2286" y="4166"/>
                </a:cubicBezTo>
                <a:cubicBezTo>
                  <a:pt x="2552" y="4166"/>
                  <a:pt x="2823" y="4113"/>
                  <a:pt x="3085" y="4000"/>
                </a:cubicBezTo>
                <a:cubicBezTo>
                  <a:pt x="3569" y="3794"/>
                  <a:pt x="3992" y="3371"/>
                  <a:pt x="4198" y="2887"/>
                </a:cubicBezTo>
                <a:cubicBezTo>
                  <a:pt x="4416" y="2355"/>
                  <a:pt x="4379" y="1786"/>
                  <a:pt x="4186" y="1266"/>
                </a:cubicBezTo>
                <a:cubicBezTo>
                  <a:pt x="3884" y="471"/>
                  <a:pt x="3058" y="0"/>
                  <a:pt x="2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3"/>
          <p:cNvGrpSpPr/>
          <p:nvPr/>
        </p:nvGrpSpPr>
        <p:grpSpPr>
          <a:xfrm>
            <a:off x="6689900" y="3462903"/>
            <a:ext cx="2926409" cy="2164683"/>
            <a:chOff x="6689900" y="3462903"/>
            <a:chExt cx="2926409" cy="2164683"/>
          </a:xfrm>
        </p:grpSpPr>
        <p:sp>
          <p:nvSpPr>
            <p:cNvPr id="488" name="Google Shape;488;p3"/>
            <p:cNvSpPr/>
            <p:nvPr/>
          </p:nvSpPr>
          <p:spPr>
            <a:xfrm>
              <a:off x="8325370" y="3970884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8328385" y="4581326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8336926" y="473392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 rot="1763062">
              <a:off x="8497096" y="3609585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 rot="1763062">
              <a:off x="8647929" y="3770797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6689900" y="4608607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046046" y="460865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6974948" y="5087253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578810" y="4030376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592930" y="3995253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49126" y="4343661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 rot="637568">
              <a:off x="8654914" y="465567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983142" y="4880141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294679" y="3893658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9033641" y="4394410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90026" y="4694833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505" name="Google Shape;505;p3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506" name="Google Shape;506;p3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3" name="Google Shape;543;p3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81911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7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972" name="Google Shape;972;p7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7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017" name="Google Shape;1017;p7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7"/>
          <p:cNvGrpSpPr/>
          <p:nvPr/>
        </p:nvGrpSpPr>
        <p:grpSpPr>
          <a:xfrm>
            <a:off x="182012" y="358298"/>
            <a:ext cx="8779975" cy="4426904"/>
            <a:chOff x="217699" y="323114"/>
            <a:chExt cx="8779975" cy="4426904"/>
          </a:xfrm>
        </p:grpSpPr>
        <p:sp>
          <p:nvSpPr>
            <p:cNvPr id="1049" name="Google Shape;1049;p7"/>
            <p:cNvSpPr/>
            <p:nvPr/>
          </p:nvSpPr>
          <p:spPr>
            <a:xfrm rot="10800000" flipH="1">
              <a:off x="2500799" y="32311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0" name="Google Shape;1050;p7"/>
            <p:cNvGrpSpPr/>
            <p:nvPr/>
          </p:nvGrpSpPr>
          <p:grpSpPr>
            <a:xfrm>
              <a:off x="217699" y="424273"/>
              <a:ext cx="8779975" cy="4325745"/>
              <a:chOff x="217699" y="424273"/>
              <a:chExt cx="8779975" cy="4325745"/>
            </a:xfrm>
          </p:grpSpPr>
          <p:sp>
            <p:nvSpPr>
              <p:cNvPr id="1051" name="Google Shape;1051;p7"/>
              <p:cNvSpPr/>
              <p:nvPr/>
            </p:nvSpPr>
            <p:spPr>
              <a:xfrm rot="10800000" flipH="1">
                <a:off x="217700" y="424273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2500800" y="163689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 flipH="1">
                <a:off x="217699" y="163505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4" name="Google Shape;1054;p7"/>
          <p:cNvSpPr txBox="1">
            <a:spLocks noGrp="1"/>
          </p:cNvSpPr>
          <p:nvPr>
            <p:ph type="subTitle" idx="1"/>
          </p:nvPr>
        </p:nvSpPr>
        <p:spPr>
          <a:xfrm>
            <a:off x="951888" y="1664650"/>
            <a:ext cx="3768600" cy="26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5" name="Google Shape;1055;p7"/>
          <p:cNvSpPr txBox="1">
            <a:spLocks noGrp="1"/>
          </p:cNvSpPr>
          <p:nvPr>
            <p:ph type="subTitle" idx="2"/>
          </p:nvPr>
        </p:nvSpPr>
        <p:spPr>
          <a:xfrm>
            <a:off x="951888" y="1066400"/>
            <a:ext cx="14616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56" name="Google Shape;1056;p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57" name="Google Shape;1057;p7"/>
          <p:cNvGrpSpPr/>
          <p:nvPr/>
        </p:nvGrpSpPr>
        <p:grpSpPr>
          <a:xfrm>
            <a:off x="569357" y="4452288"/>
            <a:ext cx="590144" cy="691951"/>
            <a:chOff x="702332" y="4351663"/>
            <a:chExt cx="590144" cy="691951"/>
          </a:xfrm>
        </p:grpSpPr>
        <p:grpSp>
          <p:nvGrpSpPr>
            <p:cNvPr id="1058" name="Google Shape;1058;p7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1059" name="Google Shape;1059;p7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2" name="Google Shape;1062;p7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7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1070" name="Google Shape;1070;p7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1071" name="Google Shape;1071;p7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7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7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7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7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7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7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7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7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7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7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7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7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7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7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7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7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7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7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7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7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7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7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7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7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7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7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7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7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7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7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7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8" name="Google Shape;1108;p7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7"/>
          <p:cNvGrpSpPr/>
          <p:nvPr/>
        </p:nvGrpSpPr>
        <p:grpSpPr>
          <a:xfrm>
            <a:off x="7545902" y="-316393"/>
            <a:ext cx="1901624" cy="2201019"/>
            <a:chOff x="10121407" y="1409269"/>
            <a:chExt cx="1616615" cy="1871138"/>
          </a:xfrm>
        </p:grpSpPr>
        <p:sp>
          <p:nvSpPr>
            <p:cNvPr id="1119" name="Google Shape;1119;p7"/>
            <p:cNvSpPr/>
            <p:nvPr/>
          </p:nvSpPr>
          <p:spPr>
            <a:xfrm>
              <a:off x="11270873" y="2050415"/>
              <a:ext cx="417386" cy="166954"/>
            </a:xfrm>
            <a:custGeom>
              <a:avLst/>
              <a:gdLst/>
              <a:ahLst/>
              <a:cxnLst/>
              <a:rect l="l" t="t" r="r" b="b"/>
              <a:pathLst>
                <a:path w="12315" h="4926" extrusionOk="0">
                  <a:moveTo>
                    <a:pt x="10946" y="0"/>
                  </a:moveTo>
                  <a:cubicBezTo>
                    <a:pt x="8260" y="0"/>
                    <a:pt x="0" y="2517"/>
                    <a:pt x="0" y="2517"/>
                  </a:cubicBezTo>
                  <a:cubicBezTo>
                    <a:pt x="52" y="4699"/>
                    <a:pt x="435" y="4851"/>
                    <a:pt x="540" y="4851"/>
                  </a:cubicBezTo>
                  <a:cubicBezTo>
                    <a:pt x="558" y="4851"/>
                    <a:pt x="567" y="4847"/>
                    <a:pt x="567" y="4847"/>
                  </a:cubicBezTo>
                  <a:cubicBezTo>
                    <a:pt x="678" y="4901"/>
                    <a:pt x="877" y="4926"/>
                    <a:pt x="1147" y="4926"/>
                  </a:cubicBezTo>
                  <a:cubicBezTo>
                    <a:pt x="3591" y="4926"/>
                    <a:pt x="11809" y="2913"/>
                    <a:pt x="12049" y="2565"/>
                  </a:cubicBezTo>
                  <a:cubicBezTo>
                    <a:pt x="12314" y="2191"/>
                    <a:pt x="11530" y="66"/>
                    <a:pt x="11530" y="66"/>
                  </a:cubicBezTo>
                  <a:cubicBezTo>
                    <a:pt x="11388" y="21"/>
                    <a:pt x="11190" y="0"/>
                    <a:pt x="10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1270873" y="2050415"/>
              <a:ext cx="393221" cy="165938"/>
            </a:xfrm>
            <a:custGeom>
              <a:avLst/>
              <a:gdLst/>
              <a:ahLst/>
              <a:cxnLst/>
              <a:rect l="l" t="t" r="r" b="b"/>
              <a:pathLst>
                <a:path w="11602" h="4896" extrusionOk="0">
                  <a:moveTo>
                    <a:pt x="10946" y="0"/>
                  </a:moveTo>
                  <a:cubicBezTo>
                    <a:pt x="8260" y="0"/>
                    <a:pt x="0" y="2517"/>
                    <a:pt x="0" y="2517"/>
                  </a:cubicBezTo>
                  <a:cubicBezTo>
                    <a:pt x="52" y="4699"/>
                    <a:pt x="435" y="4851"/>
                    <a:pt x="540" y="4851"/>
                  </a:cubicBezTo>
                  <a:cubicBezTo>
                    <a:pt x="558" y="4851"/>
                    <a:pt x="567" y="4847"/>
                    <a:pt x="567" y="4847"/>
                  </a:cubicBezTo>
                  <a:cubicBezTo>
                    <a:pt x="604" y="4871"/>
                    <a:pt x="652" y="4883"/>
                    <a:pt x="712" y="4895"/>
                  </a:cubicBezTo>
                  <a:cubicBezTo>
                    <a:pt x="580" y="4630"/>
                    <a:pt x="435" y="4050"/>
                    <a:pt x="398" y="2771"/>
                  </a:cubicBezTo>
                  <a:cubicBezTo>
                    <a:pt x="398" y="2771"/>
                    <a:pt x="8659" y="251"/>
                    <a:pt x="11350" y="251"/>
                  </a:cubicBezTo>
                  <a:cubicBezTo>
                    <a:pt x="11440" y="251"/>
                    <a:pt x="11525" y="254"/>
                    <a:pt x="11602" y="260"/>
                  </a:cubicBezTo>
                  <a:cubicBezTo>
                    <a:pt x="11554" y="139"/>
                    <a:pt x="11530" y="66"/>
                    <a:pt x="11530" y="66"/>
                  </a:cubicBezTo>
                  <a:cubicBezTo>
                    <a:pt x="11388" y="21"/>
                    <a:pt x="11190" y="0"/>
                    <a:pt x="10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1279447" y="2129890"/>
              <a:ext cx="67141" cy="32944"/>
            </a:xfrm>
            <a:custGeom>
              <a:avLst/>
              <a:gdLst/>
              <a:ahLst/>
              <a:cxnLst/>
              <a:rect l="l" t="t" r="r" b="b"/>
              <a:pathLst>
                <a:path w="1981" h="972" extrusionOk="0">
                  <a:moveTo>
                    <a:pt x="1338" y="0"/>
                  </a:moveTo>
                  <a:cubicBezTo>
                    <a:pt x="1194" y="0"/>
                    <a:pt x="1034" y="21"/>
                    <a:pt x="870" y="63"/>
                  </a:cubicBezTo>
                  <a:cubicBezTo>
                    <a:pt x="363" y="196"/>
                    <a:pt x="1" y="498"/>
                    <a:pt x="61" y="727"/>
                  </a:cubicBezTo>
                  <a:cubicBezTo>
                    <a:pt x="110" y="883"/>
                    <a:pt x="342" y="972"/>
                    <a:pt x="644" y="972"/>
                  </a:cubicBezTo>
                  <a:cubicBezTo>
                    <a:pt x="788" y="972"/>
                    <a:pt x="947" y="951"/>
                    <a:pt x="1111" y="909"/>
                  </a:cubicBezTo>
                  <a:cubicBezTo>
                    <a:pt x="1618" y="776"/>
                    <a:pt x="1980" y="486"/>
                    <a:pt x="1920" y="245"/>
                  </a:cubicBezTo>
                  <a:cubicBezTo>
                    <a:pt x="1871" y="89"/>
                    <a:pt x="1639" y="0"/>
                    <a:pt x="1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1173746" y="2351737"/>
              <a:ext cx="564276" cy="574647"/>
            </a:xfrm>
            <a:custGeom>
              <a:avLst/>
              <a:gdLst/>
              <a:ahLst/>
              <a:cxnLst/>
              <a:rect l="l" t="t" r="r" b="b"/>
              <a:pathLst>
                <a:path w="16649" h="16955" extrusionOk="0">
                  <a:moveTo>
                    <a:pt x="6143" y="800"/>
                  </a:moveTo>
                  <a:cubicBezTo>
                    <a:pt x="6238" y="800"/>
                    <a:pt x="6339" y="802"/>
                    <a:pt x="6447" y="806"/>
                  </a:cubicBezTo>
                  <a:cubicBezTo>
                    <a:pt x="7582" y="854"/>
                    <a:pt x="9031" y="1132"/>
                    <a:pt x="10528" y="1603"/>
                  </a:cubicBezTo>
                  <a:cubicBezTo>
                    <a:pt x="10950" y="1735"/>
                    <a:pt x="11361" y="1880"/>
                    <a:pt x="11759" y="2025"/>
                  </a:cubicBezTo>
                  <a:cubicBezTo>
                    <a:pt x="14596" y="3100"/>
                    <a:pt x="15598" y="4174"/>
                    <a:pt x="15514" y="4428"/>
                  </a:cubicBezTo>
                  <a:lnTo>
                    <a:pt x="15489" y="4452"/>
                  </a:lnTo>
                  <a:cubicBezTo>
                    <a:pt x="15417" y="4536"/>
                    <a:pt x="15163" y="4669"/>
                    <a:pt x="14536" y="4705"/>
                  </a:cubicBezTo>
                  <a:lnTo>
                    <a:pt x="13932" y="4705"/>
                  </a:lnTo>
                  <a:cubicBezTo>
                    <a:pt x="13884" y="4705"/>
                    <a:pt x="13823" y="4693"/>
                    <a:pt x="13775" y="4693"/>
                  </a:cubicBezTo>
                  <a:cubicBezTo>
                    <a:pt x="13691" y="4693"/>
                    <a:pt x="13594" y="4681"/>
                    <a:pt x="13497" y="4681"/>
                  </a:cubicBezTo>
                  <a:cubicBezTo>
                    <a:pt x="13449" y="4669"/>
                    <a:pt x="13389" y="4669"/>
                    <a:pt x="13340" y="4657"/>
                  </a:cubicBezTo>
                  <a:cubicBezTo>
                    <a:pt x="13244" y="4657"/>
                    <a:pt x="13135" y="4645"/>
                    <a:pt x="13039" y="4633"/>
                  </a:cubicBezTo>
                  <a:cubicBezTo>
                    <a:pt x="12990" y="4621"/>
                    <a:pt x="12942" y="4621"/>
                    <a:pt x="12894" y="4609"/>
                  </a:cubicBezTo>
                  <a:cubicBezTo>
                    <a:pt x="12785" y="4597"/>
                    <a:pt x="12664" y="4585"/>
                    <a:pt x="12544" y="4560"/>
                  </a:cubicBezTo>
                  <a:cubicBezTo>
                    <a:pt x="12507" y="4560"/>
                    <a:pt x="12471" y="4548"/>
                    <a:pt x="12435" y="4536"/>
                  </a:cubicBezTo>
                  <a:cubicBezTo>
                    <a:pt x="12302" y="4524"/>
                    <a:pt x="12157" y="4500"/>
                    <a:pt x="12025" y="4464"/>
                  </a:cubicBezTo>
                  <a:cubicBezTo>
                    <a:pt x="11988" y="4464"/>
                    <a:pt x="11964" y="4452"/>
                    <a:pt x="11928" y="4452"/>
                  </a:cubicBezTo>
                  <a:cubicBezTo>
                    <a:pt x="11783" y="4428"/>
                    <a:pt x="11638" y="4391"/>
                    <a:pt x="11493" y="4355"/>
                  </a:cubicBezTo>
                  <a:cubicBezTo>
                    <a:pt x="11457" y="4355"/>
                    <a:pt x="11421" y="4343"/>
                    <a:pt x="11385" y="4331"/>
                  </a:cubicBezTo>
                  <a:cubicBezTo>
                    <a:pt x="11240" y="4295"/>
                    <a:pt x="11095" y="4271"/>
                    <a:pt x="10962" y="4234"/>
                  </a:cubicBezTo>
                  <a:cubicBezTo>
                    <a:pt x="10890" y="4210"/>
                    <a:pt x="10817" y="4198"/>
                    <a:pt x="10745" y="4174"/>
                  </a:cubicBezTo>
                  <a:cubicBezTo>
                    <a:pt x="10636" y="4150"/>
                    <a:pt x="10515" y="4114"/>
                    <a:pt x="10407" y="4077"/>
                  </a:cubicBezTo>
                  <a:cubicBezTo>
                    <a:pt x="10214" y="4029"/>
                    <a:pt x="10008" y="3969"/>
                    <a:pt x="9815" y="3908"/>
                  </a:cubicBezTo>
                  <a:cubicBezTo>
                    <a:pt x="9393" y="3776"/>
                    <a:pt x="8982" y="3631"/>
                    <a:pt x="8584" y="3486"/>
                  </a:cubicBezTo>
                  <a:cubicBezTo>
                    <a:pt x="5759" y="2411"/>
                    <a:pt x="4745" y="1337"/>
                    <a:pt x="4829" y="1083"/>
                  </a:cubicBezTo>
                  <a:cubicBezTo>
                    <a:pt x="4851" y="1017"/>
                    <a:pt x="5136" y="800"/>
                    <a:pt x="6143" y="800"/>
                  </a:cubicBezTo>
                  <a:close/>
                  <a:moveTo>
                    <a:pt x="4503" y="2073"/>
                  </a:moveTo>
                  <a:lnTo>
                    <a:pt x="4515" y="2085"/>
                  </a:lnTo>
                  <a:cubicBezTo>
                    <a:pt x="4552" y="2134"/>
                    <a:pt x="4600" y="2170"/>
                    <a:pt x="4648" y="2218"/>
                  </a:cubicBezTo>
                  <a:lnTo>
                    <a:pt x="4684" y="2254"/>
                  </a:lnTo>
                  <a:cubicBezTo>
                    <a:pt x="4721" y="2291"/>
                    <a:pt x="4757" y="2327"/>
                    <a:pt x="4793" y="2351"/>
                  </a:cubicBezTo>
                  <a:lnTo>
                    <a:pt x="4853" y="2399"/>
                  </a:lnTo>
                  <a:cubicBezTo>
                    <a:pt x="4890" y="2436"/>
                    <a:pt x="4938" y="2472"/>
                    <a:pt x="4974" y="2496"/>
                  </a:cubicBezTo>
                  <a:lnTo>
                    <a:pt x="5022" y="2532"/>
                  </a:lnTo>
                  <a:cubicBezTo>
                    <a:pt x="5071" y="2580"/>
                    <a:pt x="5131" y="2629"/>
                    <a:pt x="5191" y="2665"/>
                  </a:cubicBezTo>
                  <a:lnTo>
                    <a:pt x="5240" y="2701"/>
                  </a:lnTo>
                  <a:cubicBezTo>
                    <a:pt x="5288" y="2737"/>
                    <a:pt x="5336" y="2762"/>
                    <a:pt x="5385" y="2798"/>
                  </a:cubicBezTo>
                  <a:cubicBezTo>
                    <a:pt x="5409" y="2810"/>
                    <a:pt x="5433" y="2822"/>
                    <a:pt x="5445" y="2846"/>
                  </a:cubicBezTo>
                  <a:cubicBezTo>
                    <a:pt x="5493" y="2870"/>
                    <a:pt x="5554" y="2906"/>
                    <a:pt x="5602" y="2943"/>
                  </a:cubicBezTo>
                  <a:cubicBezTo>
                    <a:pt x="5614" y="2955"/>
                    <a:pt x="5638" y="2967"/>
                    <a:pt x="5650" y="2979"/>
                  </a:cubicBezTo>
                  <a:cubicBezTo>
                    <a:pt x="5723" y="3015"/>
                    <a:pt x="5795" y="3063"/>
                    <a:pt x="5867" y="3100"/>
                  </a:cubicBezTo>
                  <a:lnTo>
                    <a:pt x="5904" y="3124"/>
                  </a:lnTo>
                  <a:cubicBezTo>
                    <a:pt x="5964" y="3160"/>
                    <a:pt x="6024" y="3196"/>
                    <a:pt x="6085" y="3220"/>
                  </a:cubicBezTo>
                  <a:cubicBezTo>
                    <a:pt x="6109" y="3244"/>
                    <a:pt x="6133" y="3257"/>
                    <a:pt x="6157" y="3269"/>
                  </a:cubicBezTo>
                  <a:cubicBezTo>
                    <a:pt x="6218" y="3293"/>
                    <a:pt x="6266" y="3329"/>
                    <a:pt x="6326" y="3353"/>
                  </a:cubicBezTo>
                  <a:cubicBezTo>
                    <a:pt x="6350" y="3365"/>
                    <a:pt x="6375" y="3377"/>
                    <a:pt x="6387" y="3389"/>
                  </a:cubicBezTo>
                  <a:cubicBezTo>
                    <a:pt x="6471" y="3426"/>
                    <a:pt x="6544" y="3474"/>
                    <a:pt x="6628" y="3510"/>
                  </a:cubicBezTo>
                  <a:lnTo>
                    <a:pt x="6664" y="3534"/>
                  </a:lnTo>
                  <a:cubicBezTo>
                    <a:pt x="6725" y="3558"/>
                    <a:pt x="6797" y="3595"/>
                    <a:pt x="6869" y="3631"/>
                  </a:cubicBezTo>
                  <a:cubicBezTo>
                    <a:pt x="6894" y="3643"/>
                    <a:pt x="6918" y="3655"/>
                    <a:pt x="6942" y="3667"/>
                  </a:cubicBezTo>
                  <a:cubicBezTo>
                    <a:pt x="7002" y="3691"/>
                    <a:pt x="7063" y="3715"/>
                    <a:pt x="7123" y="3752"/>
                  </a:cubicBezTo>
                  <a:cubicBezTo>
                    <a:pt x="7147" y="3764"/>
                    <a:pt x="7171" y="3776"/>
                    <a:pt x="7195" y="3776"/>
                  </a:cubicBezTo>
                  <a:cubicBezTo>
                    <a:pt x="7280" y="3824"/>
                    <a:pt x="7364" y="3860"/>
                    <a:pt x="7449" y="3896"/>
                  </a:cubicBezTo>
                  <a:lnTo>
                    <a:pt x="7473" y="3896"/>
                  </a:lnTo>
                  <a:cubicBezTo>
                    <a:pt x="7546" y="3933"/>
                    <a:pt x="7618" y="3969"/>
                    <a:pt x="7703" y="4005"/>
                  </a:cubicBezTo>
                  <a:cubicBezTo>
                    <a:pt x="7727" y="4005"/>
                    <a:pt x="7751" y="4017"/>
                    <a:pt x="7775" y="4029"/>
                  </a:cubicBezTo>
                  <a:cubicBezTo>
                    <a:pt x="7835" y="4053"/>
                    <a:pt x="7908" y="4077"/>
                    <a:pt x="7968" y="4102"/>
                  </a:cubicBezTo>
                  <a:cubicBezTo>
                    <a:pt x="7992" y="4114"/>
                    <a:pt x="8016" y="4126"/>
                    <a:pt x="8041" y="4138"/>
                  </a:cubicBezTo>
                  <a:cubicBezTo>
                    <a:pt x="8125" y="4174"/>
                    <a:pt x="8210" y="4198"/>
                    <a:pt x="8294" y="4234"/>
                  </a:cubicBezTo>
                  <a:cubicBezTo>
                    <a:pt x="8705" y="4391"/>
                    <a:pt x="9139" y="4536"/>
                    <a:pt x="9574" y="4681"/>
                  </a:cubicBezTo>
                  <a:cubicBezTo>
                    <a:pt x="9743" y="4729"/>
                    <a:pt x="9912" y="4778"/>
                    <a:pt x="10081" y="4826"/>
                  </a:cubicBezTo>
                  <a:cubicBezTo>
                    <a:pt x="10129" y="4838"/>
                    <a:pt x="10190" y="4862"/>
                    <a:pt x="10238" y="4874"/>
                  </a:cubicBezTo>
                  <a:cubicBezTo>
                    <a:pt x="10371" y="4910"/>
                    <a:pt x="10503" y="4947"/>
                    <a:pt x="10636" y="4983"/>
                  </a:cubicBezTo>
                  <a:cubicBezTo>
                    <a:pt x="10709" y="4995"/>
                    <a:pt x="10769" y="5007"/>
                    <a:pt x="10829" y="5031"/>
                  </a:cubicBezTo>
                  <a:cubicBezTo>
                    <a:pt x="10950" y="5055"/>
                    <a:pt x="11083" y="5092"/>
                    <a:pt x="11204" y="5116"/>
                  </a:cubicBezTo>
                  <a:cubicBezTo>
                    <a:pt x="11276" y="5128"/>
                    <a:pt x="11348" y="5152"/>
                    <a:pt x="11409" y="5164"/>
                  </a:cubicBezTo>
                  <a:cubicBezTo>
                    <a:pt x="11518" y="5188"/>
                    <a:pt x="11626" y="5212"/>
                    <a:pt x="11735" y="5236"/>
                  </a:cubicBezTo>
                  <a:cubicBezTo>
                    <a:pt x="11783" y="5236"/>
                    <a:pt x="11843" y="5249"/>
                    <a:pt x="11892" y="5261"/>
                  </a:cubicBezTo>
                  <a:cubicBezTo>
                    <a:pt x="12049" y="5297"/>
                    <a:pt x="12194" y="5321"/>
                    <a:pt x="12351" y="5345"/>
                  </a:cubicBezTo>
                  <a:cubicBezTo>
                    <a:pt x="12387" y="5345"/>
                    <a:pt x="12423" y="5357"/>
                    <a:pt x="12471" y="5357"/>
                  </a:cubicBezTo>
                  <a:cubicBezTo>
                    <a:pt x="12592" y="5381"/>
                    <a:pt x="12725" y="5405"/>
                    <a:pt x="12846" y="5418"/>
                  </a:cubicBezTo>
                  <a:cubicBezTo>
                    <a:pt x="12882" y="5418"/>
                    <a:pt x="12906" y="5430"/>
                    <a:pt x="12942" y="5430"/>
                  </a:cubicBezTo>
                  <a:cubicBezTo>
                    <a:pt x="13099" y="5454"/>
                    <a:pt x="13256" y="5466"/>
                    <a:pt x="13401" y="5478"/>
                  </a:cubicBezTo>
                  <a:lnTo>
                    <a:pt x="13413" y="5478"/>
                  </a:lnTo>
                  <a:cubicBezTo>
                    <a:pt x="13546" y="5490"/>
                    <a:pt x="13679" y="5502"/>
                    <a:pt x="13799" y="5502"/>
                  </a:cubicBezTo>
                  <a:lnTo>
                    <a:pt x="13872" y="5502"/>
                  </a:lnTo>
                  <a:cubicBezTo>
                    <a:pt x="13932" y="5514"/>
                    <a:pt x="13992" y="5514"/>
                    <a:pt x="14041" y="5514"/>
                  </a:cubicBezTo>
                  <a:lnTo>
                    <a:pt x="14053" y="5514"/>
                  </a:lnTo>
                  <a:cubicBezTo>
                    <a:pt x="14110" y="5516"/>
                    <a:pt x="14167" y="5516"/>
                    <a:pt x="14222" y="5516"/>
                  </a:cubicBezTo>
                  <a:cubicBezTo>
                    <a:pt x="14595" y="5516"/>
                    <a:pt x="14914" y="5482"/>
                    <a:pt x="15188" y="5430"/>
                  </a:cubicBezTo>
                  <a:lnTo>
                    <a:pt x="15188" y="5430"/>
                  </a:lnTo>
                  <a:lnTo>
                    <a:pt x="11831" y="15860"/>
                  </a:lnTo>
                  <a:cubicBezTo>
                    <a:pt x="11810" y="15926"/>
                    <a:pt x="11524" y="16147"/>
                    <a:pt x="10563" y="16147"/>
                  </a:cubicBezTo>
                  <a:cubicBezTo>
                    <a:pt x="10455" y="16147"/>
                    <a:pt x="10339" y="16144"/>
                    <a:pt x="10214" y="16138"/>
                  </a:cubicBezTo>
                  <a:cubicBezTo>
                    <a:pt x="9067" y="16102"/>
                    <a:pt x="7618" y="15812"/>
                    <a:pt x="6121" y="15353"/>
                  </a:cubicBezTo>
                  <a:cubicBezTo>
                    <a:pt x="5698" y="15221"/>
                    <a:pt x="5288" y="15076"/>
                    <a:pt x="4890" y="14919"/>
                  </a:cubicBezTo>
                  <a:cubicBezTo>
                    <a:pt x="2065" y="13856"/>
                    <a:pt x="1050" y="12770"/>
                    <a:pt x="1135" y="12528"/>
                  </a:cubicBezTo>
                  <a:lnTo>
                    <a:pt x="4503" y="2073"/>
                  </a:lnTo>
                  <a:close/>
                  <a:moveTo>
                    <a:pt x="6110" y="1"/>
                  </a:moveTo>
                  <a:cubicBezTo>
                    <a:pt x="4929" y="1"/>
                    <a:pt x="4232" y="281"/>
                    <a:pt x="4057" y="842"/>
                  </a:cubicBezTo>
                  <a:lnTo>
                    <a:pt x="4057" y="854"/>
                  </a:lnTo>
                  <a:lnTo>
                    <a:pt x="362" y="12287"/>
                  </a:lnTo>
                  <a:cubicBezTo>
                    <a:pt x="0" y="13458"/>
                    <a:pt x="2318" y="14810"/>
                    <a:pt x="4600" y="15679"/>
                  </a:cubicBezTo>
                  <a:cubicBezTo>
                    <a:pt x="5010" y="15836"/>
                    <a:pt x="5445" y="15981"/>
                    <a:pt x="5880" y="16114"/>
                  </a:cubicBezTo>
                  <a:cubicBezTo>
                    <a:pt x="7449" y="16609"/>
                    <a:pt x="8970" y="16899"/>
                    <a:pt x="10177" y="16947"/>
                  </a:cubicBezTo>
                  <a:cubicBezTo>
                    <a:pt x="10300" y="16952"/>
                    <a:pt x="10417" y="16955"/>
                    <a:pt x="10530" y="16955"/>
                  </a:cubicBezTo>
                  <a:cubicBezTo>
                    <a:pt x="11725" y="16955"/>
                    <a:pt x="12416" y="16664"/>
                    <a:pt x="12592" y="16102"/>
                  </a:cubicBezTo>
                  <a:lnTo>
                    <a:pt x="16286" y="4669"/>
                  </a:lnTo>
                  <a:lnTo>
                    <a:pt x="16286" y="4657"/>
                  </a:lnTo>
                  <a:cubicBezTo>
                    <a:pt x="16648" y="3486"/>
                    <a:pt x="14343" y="2146"/>
                    <a:pt x="12049" y="1277"/>
                  </a:cubicBezTo>
                  <a:cubicBezTo>
                    <a:pt x="11638" y="1120"/>
                    <a:pt x="11204" y="975"/>
                    <a:pt x="10769" y="830"/>
                  </a:cubicBezTo>
                  <a:cubicBezTo>
                    <a:pt x="9212" y="347"/>
                    <a:pt x="7678" y="57"/>
                    <a:pt x="6471" y="9"/>
                  </a:cubicBezTo>
                  <a:cubicBezTo>
                    <a:pt x="6346" y="4"/>
                    <a:pt x="6226" y="1"/>
                    <a:pt x="6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1230616" y="2746878"/>
              <a:ext cx="335536" cy="124792"/>
            </a:xfrm>
            <a:custGeom>
              <a:avLst/>
              <a:gdLst/>
              <a:ahLst/>
              <a:cxnLst/>
              <a:rect l="l" t="t" r="r" b="b"/>
              <a:pathLst>
                <a:path w="9900" h="3682" extrusionOk="0">
                  <a:moveTo>
                    <a:pt x="1787" y="0"/>
                  </a:moveTo>
                  <a:cubicBezTo>
                    <a:pt x="1678" y="12"/>
                    <a:pt x="1594" y="97"/>
                    <a:pt x="1594" y="217"/>
                  </a:cubicBezTo>
                  <a:cubicBezTo>
                    <a:pt x="1594" y="290"/>
                    <a:pt x="1654" y="362"/>
                    <a:pt x="1727" y="399"/>
                  </a:cubicBezTo>
                  <a:cubicBezTo>
                    <a:pt x="1751" y="399"/>
                    <a:pt x="1775" y="411"/>
                    <a:pt x="1799" y="411"/>
                  </a:cubicBezTo>
                  <a:cubicBezTo>
                    <a:pt x="1932" y="405"/>
                    <a:pt x="2062" y="402"/>
                    <a:pt x="2191" y="402"/>
                  </a:cubicBezTo>
                  <a:cubicBezTo>
                    <a:pt x="2321" y="402"/>
                    <a:pt x="2451" y="405"/>
                    <a:pt x="2584" y="411"/>
                  </a:cubicBezTo>
                  <a:cubicBezTo>
                    <a:pt x="2591" y="411"/>
                    <a:pt x="2598" y="412"/>
                    <a:pt x="2604" y="412"/>
                  </a:cubicBezTo>
                  <a:cubicBezTo>
                    <a:pt x="2704" y="412"/>
                    <a:pt x="2789" y="331"/>
                    <a:pt x="2789" y="229"/>
                  </a:cubicBezTo>
                  <a:cubicBezTo>
                    <a:pt x="2801" y="109"/>
                    <a:pt x="2717" y="12"/>
                    <a:pt x="2608" y="12"/>
                  </a:cubicBezTo>
                  <a:cubicBezTo>
                    <a:pt x="2330" y="0"/>
                    <a:pt x="2065" y="0"/>
                    <a:pt x="1787" y="0"/>
                  </a:cubicBezTo>
                  <a:close/>
                  <a:moveTo>
                    <a:pt x="999" y="59"/>
                  </a:moveTo>
                  <a:cubicBezTo>
                    <a:pt x="992" y="59"/>
                    <a:pt x="985" y="60"/>
                    <a:pt x="978" y="60"/>
                  </a:cubicBezTo>
                  <a:cubicBezTo>
                    <a:pt x="700" y="97"/>
                    <a:pt x="435" y="145"/>
                    <a:pt x="169" y="205"/>
                  </a:cubicBezTo>
                  <a:cubicBezTo>
                    <a:pt x="61" y="229"/>
                    <a:pt x="0" y="326"/>
                    <a:pt x="24" y="435"/>
                  </a:cubicBezTo>
                  <a:cubicBezTo>
                    <a:pt x="36" y="507"/>
                    <a:pt x="85" y="568"/>
                    <a:pt x="145" y="592"/>
                  </a:cubicBezTo>
                  <a:cubicBezTo>
                    <a:pt x="163" y="598"/>
                    <a:pt x="181" y="601"/>
                    <a:pt x="199" y="601"/>
                  </a:cubicBezTo>
                  <a:cubicBezTo>
                    <a:pt x="218" y="601"/>
                    <a:pt x="236" y="598"/>
                    <a:pt x="254" y="592"/>
                  </a:cubicBezTo>
                  <a:cubicBezTo>
                    <a:pt x="507" y="543"/>
                    <a:pt x="761" y="495"/>
                    <a:pt x="1026" y="471"/>
                  </a:cubicBezTo>
                  <a:cubicBezTo>
                    <a:pt x="1135" y="447"/>
                    <a:pt x="1220" y="350"/>
                    <a:pt x="1207" y="242"/>
                  </a:cubicBezTo>
                  <a:cubicBezTo>
                    <a:pt x="1185" y="140"/>
                    <a:pt x="1099" y="59"/>
                    <a:pt x="999" y="59"/>
                  </a:cubicBezTo>
                  <a:close/>
                  <a:moveTo>
                    <a:pt x="3379" y="93"/>
                  </a:moveTo>
                  <a:cubicBezTo>
                    <a:pt x="3284" y="93"/>
                    <a:pt x="3198" y="170"/>
                    <a:pt x="3187" y="266"/>
                  </a:cubicBezTo>
                  <a:cubicBezTo>
                    <a:pt x="3175" y="362"/>
                    <a:pt x="3224" y="447"/>
                    <a:pt x="3308" y="483"/>
                  </a:cubicBezTo>
                  <a:lnTo>
                    <a:pt x="3356" y="495"/>
                  </a:lnTo>
                  <a:cubicBezTo>
                    <a:pt x="3610" y="519"/>
                    <a:pt x="3876" y="568"/>
                    <a:pt x="4129" y="628"/>
                  </a:cubicBezTo>
                  <a:cubicBezTo>
                    <a:pt x="4143" y="631"/>
                    <a:pt x="4157" y="633"/>
                    <a:pt x="4171" y="633"/>
                  </a:cubicBezTo>
                  <a:cubicBezTo>
                    <a:pt x="4265" y="633"/>
                    <a:pt x="4350" y="565"/>
                    <a:pt x="4371" y="471"/>
                  </a:cubicBezTo>
                  <a:cubicBezTo>
                    <a:pt x="4395" y="362"/>
                    <a:pt x="4322" y="266"/>
                    <a:pt x="4214" y="242"/>
                  </a:cubicBezTo>
                  <a:cubicBezTo>
                    <a:pt x="3948" y="181"/>
                    <a:pt x="3682" y="133"/>
                    <a:pt x="3417" y="97"/>
                  </a:cubicBezTo>
                  <a:cubicBezTo>
                    <a:pt x="3404" y="94"/>
                    <a:pt x="3392" y="93"/>
                    <a:pt x="3379" y="93"/>
                  </a:cubicBezTo>
                  <a:close/>
                  <a:moveTo>
                    <a:pt x="4935" y="436"/>
                  </a:moveTo>
                  <a:cubicBezTo>
                    <a:pt x="4850" y="436"/>
                    <a:pt x="4774" y="492"/>
                    <a:pt x="4745" y="580"/>
                  </a:cubicBezTo>
                  <a:cubicBezTo>
                    <a:pt x="4709" y="676"/>
                    <a:pt x="4769" y="785"/>
                    <a:pt x="4866" y="821"/>
                  </a:cubicBezTo>
                  <a:lnTo>
                    <a:pt x="4878" y="833"/>
                  </a:lnTo>
                  <a:cubicBezTo>
                    <a:pt x="5083" y="893"/>
                    <a:pt x="5288" y="966"/>
                    <a:pt x="5481" y="1038"/>
                  </a:cubicBezTo>
                  <a:lnTo>
                    <a:pt x="5614" y="1087"/>
                  </a:lnTo>
                  <a:cubicBezTo>
                    <a:pt x="5639" y="1095"/>
                    <a:pt x="5663" y="1099"/>
                    <a:pt x="5687" y="1099"/>
                  </a:cubicBezTo>
                  <a:cubicBezTo>
                    <a:pt x="5769" y="1099"/>
                    <a:pt x="5842" y="1053"/>
                    <a:pt x="5880" y="978"/>
                  </a:cubicBezTo>
                  <a:cubicBezTo>
                    <a:pt x="5916" y="869"/>
                    <a:pt x="5868" y="749"/>
                    <a:pt x="5759" y="712"/>
                  </a:cubicBezTo>
                  <a:lnTo>
                    <a:pt x="5626" y="664"/>
                  </a:lnTo>
                  <a:cubicBezTo>
                    <a:pt x="5421" y="580"/>
                    <a:pt x="5204" y="507"/>
                    <a:pt x="4998" y="447"/>
                  </a:cubicBezTo>
                  <a:cubicBezTo>
                    <a:pt x="4977" y="440"/>
                    <a:pt x="4955" y="436"/>
                    <a:pt x="4935" y="436"/>
                  </a:cubicBezTo>
                  <a:close/>
                  <a:moveTo>
                    <a:pt x="6419" y="1017"/>
                  </a:moveTo>
                  <a:cubicBezTo>
                    <a:pt x="6347" y="1017"/>
                    <a:pt x="6276" y="1058"/>
                    <a:pt x="6242" y="1135"/>
                  </a:cubicBezTo>
                  <a:cubicBezTo>
                    <a:pt x="6194" y="1232"/>
                    <a:pt x="6230" y="1352"/>
                    <a:pt x="6326" y="1401"/>
                  </a:cubicBezTo>
                  <a:cubicBezTo>
                    <a:pt x="6568" y="1509"/>
                    <a:pt x="6797" y="1630"/>
                    <a:pt x="7027" y="1763"/>
                  </a:cubicBezTo>
                  <a:lnTo>
                    <a:pt x="7051" y="1775"/>
                  </a:lnTo>
                  <a:cubicBezTo>
                    <a:pt x="7076" y="1784"/>
                    <a:pt x="7101" y="1789"/>
                    <a:pt x="7126" y="1789"/>
                  </a:cubicBezTo>
                  <a:cubicBezTo>
                    <a:pt x="7195" y="1789"/>
                    <a:pt x="7260" y="1753"/>
                    <a:pt x="7304" y="1690"/>
                  </a:cubicBezTo>
                  <a:cubicBezTo>
                    <a:pt x="7353" y="1594"/>
                    <a:pt x="7316" y="1473"/>
                    <a:pt x="7220" y="1413"/>
                  </a:cubicBezTo>
                  <a:cubicBezTo>
                    <a:pt x="6990" y="1280"/>
                    <a:pt x="6749" y="1159"/>
                    <a:pt x="6507" y="1038"/>
                  </a:cubicBezTo>
                  <a:cubicBezTo>
                    <a:pt x="6479" y="1024"/>
                    <a:pt x="6449" y="1017"/>
                    <a:pt x="6419" y="1017"/>
                  </a:cubicBezTo>
                  <a:close/>
                  <a:moveTo>
                    <a:pt x="7801" y="1802"/>
                  </a:moveTo>
                  <a:cubicBezTo>
                    <a:pt x="7736" y="1802"/>
                    <a:pt x="7668" y="1834"/>
                    <a:pt x="7630" y="1896"/>
                  </a:cubicBezTo>
                  <a:cubicBezTo>
                    <a:pt x="7570" y="1992"/>
                    <a:pt x="7606" y="2113"/>
                    <a:pt x="7691" y="2173"/>
                  </a:cubicBezTo>
                  <a:cubicBezTo>
                    <a:pt x="7908" y="2318"/>
                    <a:pt x="8125" y="2463"/>
                    <a:pt x="8330" y="2620"/>
                  </a:cubicBezTo>
                  <a:lnTo>
                    <a:pt x="8391" y="2644"/>
                  </a:lnTo>
                  <a:cubicBezTo>
                    <a:pt x="8413" y="2655"/>
                    <a:pt x="8438" y="2661"/>
                    <a:pt x="8463" y="2661"/>
                  </a:cubicBezTo>
                  <a:cubicBezTo>
                    <a:pt x="8520" y="2661"/>
                    <a:pt x="8578" y="2634"/>
                    <a:pt x="8620" y="2584"/>
                  </a:cubicBezTo>
                  <a:cubicBezTo>
                    <a:pt x="8681" y="2487"/>
                    <a:pt x="8668" y="2366"/>
                    <a:pt x="8572" y="2294"/>
                  </a:cubicBezTo>
                  <a:cubicBezTo>
                    <a:pt x="8355" y="2137"/>
                    <a:pt x="8137" y="1980"/>
                    <a:pt x="7908" y="1835"/>
                  </a:cubicBezTo>
                  <a:cubicBezTo>
                    <a:pt x="7877" y="1813"/>
                    <a:pt x="7839" y="1802"/>
                    <a:pt x="7801" y="1802"/>
                  </a:cubicBezTo>
                  <a:close/>
                  <a:moveTo>
                    <a:pt x="9081" y="2753"/>
                  </a:moveTo>
                  <a:cubicBezTo>
                    <a:pt x="9021" y="2753"/>
                    <a:pt x="8962" y="2778"/>
                    <a:pt x="8922" y="2825"/>
                  </a:cubicBezTo>
                  <a:cubicBezTo>
                    <a:pt x="8862" y="2910"/>
                    <a:pt x="8862" y="3042"/>
                    <a:pt x="8958" y="3103"/>
                  </a:cubicBezTo>
                  <a:cubicBezTo>
                    <a:pt x="9151" y="3272"/>
                    <a:pt x="9345" y="3441"/>
                    <a:pt x="9538" y="3622"/>
                  </a:cubicBezTo>
                  <a:cubicBezTo>
                    <a:pt x="9562" y="3646"/>
                    <a:pt x="9586" y="3658"/>
                    <a:pt x="9610" y="3670"/>
                  </a:cubicBezTo>
                  <a:cubicBezTo>
                    <a:pt x="9632" y="3678"/>
                    <a:pt x="9655" y="3682"/>
                    <a:pt x="9678" y="3682"/>
                  </a:cubicBezTo>
                  <a:cubicBezTo>
                    <a:pt x="9732" y="3682"/>
                    <a:pt x="9785" y="3660"/>
                    <a:pt x="9827" y="3610"/>
                  </a:cubicBezTo>
                  <a:cubicBezTo>
                    <a:pt x="9900" y="3537"/>
                    <a:pt x="9900" y="3405"/>
                    <a:pt x="9815" y="3332"/>
                  </a:cubicBezTo>
                  <a:cubicBezTo>
                    <a:pt x="9622" y="3151"/>
                    <a:pt x="9417" y="2970"/>
                    <a:pt x="9212" y="2801"/>
                  </a:cubicBezTo>
                  <a:cubicBezTo>
                    <a:pt x="9174" y="2769"/>
                    <a:pt x="9127" y="2753"/>
                    <a:pt x="9081" y="2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1247533" y="3272204"/>
              <a:ext cx="2915" cy="8202"/>
            </a:xfrm>
            <a:custGeom>
              <a:avLst/>
              <a:gdLst/>
              <a:ahLst/>
              <a:cxnLst/>
              <a:rect l="l" t="t" r="r" b="b"/>
              <a:pathLst>
                <a:path w="86" h="242" extrusionOk="0">
                  <a:moveTo>
                    <a:pt x="13" y="242"/>
                  </a:moveTo>
                  <a:cubicBezTo>
                    <a:pt x="61" y="218"/>
                    <a:pt x="85" y="194"/>
                    <a:pt x="85" y="181"/>
                  </a:cubicBezTo>
                  <a:lnTo>
                    <a:pt x="49" y="145"/>
                  </a:lnTo>
                  <a:cubicBezTo>
                    <a:pt x="13" y="97"/>
                    <a:pt x="1" y="49"/>
                    <a:pt x="1" y="0"/>
                  </a:cubicBezTo>
                  <a:cubicBezTo>
                    <a:pt x="1" y="49"/>
                    <a:pt x="13" y="97"/>
                    <a:pt x="49" y="145"/>
                  </a:cubicBezTo>
                  <a:cubicBezTo>
                    <a:pt x="61" y="157"/>
                    <a:pt x="73" y="169"/>
                    <a:pt x="85" y="181"/>
                  </a:cubicBezTo>
                  <a:cubicBezTo>
                    <a:pt x="85" y="194"/>
                    <a:pt x="61" y="218"/>
                    <a:pt x="13" y="242"/>
                  </a:cubicBezTo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0594108" y="1409269"/>
              <a:ext cx="459515" cy="513065"/>
            </a:xfrm>
            <a:custGeom>
              <a:avLst/>
              <a:gdLst/>
              <a:ahLst/>
              <a:cxnLst/>
              <a:rect l="l" t="t" r="r" b="b"/>
              <a:pathLst>
                <a:path w="13558" h="15138" extrusionOk="0">
                  <a:moveTo>
                    <a:pt x="11373" y="795"/>
                  </a:moveTo>
                  <a:lnTo>
                    <a:pt x="9562" y="4151"/>
                  </a:lnTo>
                  <a:cubicBezTo>
                    <a:pt x="9320" y="4103"/>
                    <a:pt x="9043" y="4091"/>
                    <a:pt x="8741" y="4091"/>
                  </a:cubicBezTo>
                  <a:cubicBezTo>
                    <a:pt x="6857" y="4091"/>
                    <a:pt x="2885" y="4634"/>
                    <a:pt x="1038" y="4960"/>
                  </a:cubicBezTo>
                  <a:cubicBezTo>
                    <a:pt x="1739" y="3209"/>
                    <a:pt x="2668" y="1519"/>
                    <a:pt x="3139" y="1459"/>
                  </a:cubicBezTo>
                  <a:cubicBezTo>
                    <a:pt x="4805" y="1266"/>
                    <a:pt x="9731" y="807"/>
                    <a:pt x="11373" y="795"/>
                  </a:cubicBezTo>
                  <a:close/>
                  <a:moveTo>
                    <a:pt x="11892" y="1531"/>
                  </a:moveTo>
                  <a:cubicBezTo>
                    <a:pt x="12254" y="3608"/>
                    <a:pt x="12749" y="8775"/>
                    <a:pt x="12749" y="9717"/>
                  </a:cubicBezTo>
                  <a:cubicBezTo>
                    <a:pt x="12749" y="10236"/>
                    <a:pt x="11843" y="11443"/>
                    <a:pt x="10938" y="12457"/>
                  </a:cubicBezTo>
                  <a:cubicBezTo>
                    <a:pt x="10914" y="11805"/>
                    <a:pt x="10841" y="10839"/>
                    <a:pt x="10697" y="9403"/>
                  </a:cubicBezTo>
                  <a:cubicBezTo>
                    <a:pt x="10515" y="7483"/>
                    <a:pt x="10274" y="5479"/>
                    <a:pt x="10153" y="4755"/>
                  </a:cubicBezTo>
                  <a:lnTo>
                    <a:pt x="11892" y="1531"/>
                  </a:lnTo>
                  <a:close/>
                  <a:moveTo>
                    <a:pt x="8741" y="4900"/>
                  </a:moveTo>
                  <a:cubicBezTo>
                    <a:pt x="9079" y="4900"/>
                    <a:pt x="9260" y="4924"/>
                    <a:pt x="9369" y="4936"/>
                  </a:cubicBezTo>
                  <a:cubicBezTo>
                    <a:pt x="9610" y="6421"/>
                    <a:pt x="10226" y="12107"/>
                    <a:pt x="10141" y="13218"/>
                  </a:cubicBezTo>
                  <a:cubicBezTo>
                    <a:pt x="9163" y="13471"/>
                    <a:pt x="4395" y="14328"/>
                    <a:pt x="2294" y="14328"/>
                  </a:cubicBezTo>
                  <a:cubicBezTo>
                    <a:pt x="1847" y="14328"/>
                    <a:pt x="1678" y="14292"/>
                    <a:pt x="1642" y="14268"/>
                  </a:cubicBezTo>
                  <a:cubicBezTo>
                    <a:pt x="1219" y="13737"/>
                    <a:pt x="893" y="9560"/>
                    <a:pt x="821" y="5817"/>
                  </a:cubicBezTo>
                  <a:cubicBezTo>
                    <a:pt x="2330" y="5527"/>
                    <a:pt x="6749" y="4900"/>
                    <a:pt x="8741" y="4900"/>
                  </a:cubicBezTo>
                  <a:close/>
                  <a:moveTo>
                    <a:pt x="11384" y="1"/>
                  </a:moveTo>
                  <a:cubicBezTo>
                    <a:pt x="10784" y="1"/>
                    <a:pt x="9723" y="55"/>
                    <a:pt x="7799" y="215"/>
                  </a:cubicBezTo>
                  <a:cubicBezTo>
                    <a:pt x="5686" y="384"/>
                    <a:pt x="3574" y="602"/>
                    <a:pt x="3042" y="662"/>
                  </a:cubicBezTo>
                  <a:cubicBezTo>
                    <a:pt x="1751" y="819"/>
                    <a:pt x="411" y="4296"/>
                    <a:pt x="24" y="5358"/>
                  </a:cubicBezTo>
                  <a:cubicBezTo>
                    <a:pt x="24" y="5382"/>
                    <a:pt x="12" y="5407"/>
                    <a:pt x="12" y="5431"/>
                  </a:cubicBezTo>
                  <a:lnTo>
                    <a:pt x="12" y="5455"/>
                  </a:lnTo>
                  <a:lnTo>
                    <a:pt x="0" y="5491"/>
                  </a:lnTo>
                  <a:cubicBezTo>
                    <a:pt x="0" y="5515"/>
                    <a:pt x="36" y="7676"/>
                    <a:pt x="181" y="9873"/>
                  </a:cubicBezTo>
                  <a:cubicBezTo>
                    <a:pt x="483" y="14509"/>
                    <a:pt x="954" y="14799"/>
                    <a:pt x="1207" y="14956"/>
                  </a:cubicBezTo>
                  <a:cubicBezTo>
                    <a:pt x="1401" y="15077"/>
                    <a:pt x="1739" y="15137"/>
                    <a:pt x="2294" y="15137"/>
                  </a:cubicBezTo>
                  <a:cubicBezTo>
                    <a:pt x="4395" y="15137"/>
                    <a:pt x="9767" y="14220"/>
                    <a:pt x="10588" y="13918"/>
                  </a:cubicBezTo>
                  <a:cubicBezTo>
                    <a:pt x="10612" y="13918"/>
                    <a:pt x="10624" y="13906"/>
                    <a:pt x="10648" y="13894"/>
                  </a:cubicBezTo>
                  <a:lnTo>
                    <a:pt x="10672" y="13882"/>
                  </a:lnTo>
                  <a:cubicBezTo>
                    <a:pt x="10733" y="13845"/>
                    <a:pt x="10781" y="13821"/>
                    <a:pt x="10829" y="13749"/>
                  </a:cubicBezTo>
                  <a:cubicBezTo>
                    <a:pt x="11433" y="13133"/>
                    <a:pt x="13558" y="10900"/>
                    <a:pt x="13558" y="9717"/>
                  </a:cubicBezTo>
                  <a:cubicBezTo>
                    <a:pt x="13558" y="9246"/>
                    <a:pt x="13365" y="7012"/>
                    <a:pt x="13135" y="4815"/>
                  </a:cubicBezTo>
                  <a:cubicBezTo>
                    <a:pt x="12652" y="408"/>
                    <a:pt x="12435" y="252"/>
                    <a:pt x="12230" y="131"/>
                  </a:cubicBezTo>
                  <a:cubicBezTo>
                    <a:pt x="12147" y="67"/>
                    <a:pt x="12048" y="1"/>
                    <a:pt x="1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0634201" y="1734017"/>
              <a:ext cx="405930" cy="177258"/>
            </a:xfrm>
            <a:custGeom>
              <a:avLst/>
              <a:gdLst/>
              <a:ahLst/>
              <a:cxnLst/>
              <a:rect l="l" t="t" r="r" b="b"/>
              <a:pathLst>
                <a:path w="11977" h="5230" extrusionOk="0">
                  <a:moveTo>
                    <a:pt x="11771" y="0"/>
                  </a:moveTo>
                  <a:cubicBezTo>
                    <a:pt x="11763" y="0"/>
                    <a:pt x="11755" y="1"/>
                    <a:pt x="11747" y="2"/>
                  </a:cubicBezTo>
                  <a:lnTo>
                    <a:pt x="11421" y="38"/>
                  </a:lnTo>
                  <a:cubicBezTo>
                    <a:pt x="11312" y="62"/>
                    <a:pt x="11240" y="159"/>
                    <a:pt x="11252" y="267"/>
                  </a:cubicBezTo>
                  <a:cubicBezTo>
                    <a:pt x="11264" y="364"/>
                    <a:pt x="11349" y="448"/>
                    <a:pt x="11445" y="448"/>
                  </a:cubicBezTo>
                  <a:lnTo>
                    <a:pt x="11481" y="436"/>
                  </a:lnTo>
                  <a:lnTo>
                    <a:pt x="11795" y="400"/>
                  </a:lnTo>
                  <a:cubicBezTo>
                    <a:pt x="11904" y="388"/>
                    <a:pt x="11976" y="279"/>
                    <a:pt x="11964" y="171"/>
                  </a:cubicBezTo>
                  <a:cubicBezTo>
                    <a:pt x="11953" y="70"/>
                    <a:pt x="11869" y="0"/>
                    <a:pt x="11771" y="0"/>
                  </a:cubicBezTo>
                  <a:close/>
                  <a:moveTo>
                    <a:pt x="10645" y="145"/>
                  </a:moveTo>
                  <a:cubicBezTo>
                    <a:pt x="10638" y="145"/>
                    <a:pt x="10631" y="146"/>
                    <a:pt x="10624" y="147"/>
                  </a:cubicBezTo>
                  <a:cubicBezTo>
                    <a:pt x="10383" y="183"/>
                    <a:pt x="10117" y="219"/>
                    <a:pt x="9827" y="255"/>
                  </a:cubicBezTo>
                  <a:cubicBezTo>
                    <a:pt x="9707" y="279"/>
                    <a:pt x="9634" y="376"/>
                    <a:pt x="9646" y="485"/>
                  </a:cubicBezTo>
                  <a:cubicBezTo>
                    <a:pt x="9670" y="593"/>
                    <a:pt x="9755" y="666"/>
                    <a:pt x="9852" y="666"/>
                  </a:cubicBezTo>
                  <a:lnTo>
                    <a:pt x="9876" y="666"/>
                  </a:lnTo>
                  <a:cubicBezTo>
                    <a:pt x="10165" y="617"/>
                    <a:pt x="10443" y="581"/>
                    <a:pt x="10673" y="545"/>
                  </a:cubicBezTo>
                  <a:cubicBezTo>
                    <a:pt x="10793" y="533"/>
                    <a:pt x="10866" y="436"/>
                    <a:pt x="10854" y="328"/>
                  </a:cubicBezTo>
                  <a:cubicBezTo>
                    <a:pt x="10831" y="226"/>
                    <a:pt x="10745" y="145"/>
                    <a:pt x="10645" y="145"/>
                  </a:cubicBezTo>
                  <a:close/>
                  <a:moveTo>
                    <a:pt x="9056" y="372"/>
                  </a:moveTo>
                  <a:cubicBezTo>
                    <a:pt x="9044" y="372"/>
                    <a:pt x="9031" y="373"/>
                    <a:pt x="9019" y="376"/>
                  </a:cubicBezTo>
                  <a:cubicBezTo>
                    <a:pt x="8765" y="412"/>
                    <a:pt x="8499" y="448"/>
                    <a:pt x="8222" y="497"/>
                  </a:cubicBezTo>
                  <a:cubicBezTo>
                    <a:pt x="8113" y="509"/>
                    <a:pt x="8041" y="605"/>
                    <a:pt x="8053" y="714"/>
                  </a:cubicBezTo>
                  <a:cubicBezTo>
                    <a:pt x="8065" y="823"/>
                    <a:pt x="8149" y="895"/>
                    <a:pt x="8258" y="895"/>
                  </a:cubicBezTo>
                  <a:lnTo>
                    <a:pt x="8282" y="883"/>
                  </a:lnTo>
                  <a:cubicBezTo>
                    <a:pt x="8560" y="847"/>
                    <a:pt x="8825" y="811"/>
                    <a:pt x="9079" y="774"/>
                  </a:cubicBezTo>
                  <a:cubicBezTo>
                    <a:pt x="9188" y="762"/>
                    <a:pt x="9272" y="654"/>
                    <a:pt x="9248" y="545"/>
                  </a:cubicBezTo>
                  <a:cubicBezTo>
                    <a:pt x="9237" y="449"/>
                    <a:pt x="9151" y="372"/>
                    <a:pt x="9056" y="372"/>
                  </a:cubicBezTo>
                  <a:close/>
                  <a:moveTo>
                    <a:pt x="7449" y="604"/>
                  </a:moveTo>
                  <a:cubicBezTo>
                    <a:pt x="7441" y="604"/>
                    <a:pt x="7433" y="604"/>
                    <a:pt x="7425" y="605"/>
                  </a:cubicBezTo>
                  <a:cubicBezTo>
                    <a:pt x="7159" y="654"/>
                    <a:pt x="6894" y="690"/>
                    <a:pt x="6628" y="738"/>
                  </a:cubicBezTo>
                  <a:cubicBezTo>
                    <a:pt x="6519" y="750"/>
                    <a:pt x="6447" y="859"/>
                    <a:pt x="6459" y="968"/>
                  </a:cubicBezTo>
                  <a:cubicBezTo>
                    <a:pt x="6471" y="1064"/>
                    <a:pt x="6556" y="1137"/>
                    <a:pt x="6664" y="1137"/>
                  </a:cubicBezTo>
                  <a:lnTo>
                    <a:pt x="6689" y="1137"/>
                  </a:lnTo>
                  <a:cubicBezTo>
                    <a:pt x="6954" y="1088"/>
                    <a:pt x="7220" y="1052"/>
                    <a:pt x="7485" y="1004"/>
                  </a:cubicBezTo>
                  <a:cubicBezTo>
                    <a:pt x="7594" y="992"/>
                    <a:pt x="7666" y="895"/>
                    <a:pt x="7654" y="774"/>
                  </a:cubicBezTo>
                  <a:cubicBezTo>
                    <a:pt x="7643" y="674"/>
                    <a:pt x="7549" y="604"/>
                    <a:pt x="7449" y="604"/>
                  </a:cubicBezTo>
                  <a:close/>
                  <a:moveTo>
                    <a:pt x="5874" y="866"/>
                  </a:moveTo>
                  <a:cubicBezTo>
                    <a:pt x="5860" y="866"/>
                    <a:pt x="5846" y="868"/>
                    <a:pt x="5831" y="871"/>
                  </a:cubicBezTo>
                  <a:cubicBezTo>
                    <a:pt x="5554" y="919"/>
                    <a:pt x="5288" y="955"/>
                    <a:pt x="5035" y="1004"/>
                  </a:cubicBezTo>
                  <a:cubicBezTo>
                    <a:pt x="4926" y="1028"/>
                    <a:pt x="4853" y="1137"/>
                    <a:pt x="4866" y="1245"/>
                  </a:cubicBezTo>
                  <a:cubicBezTo>
                    <a:pt x="4890" y="1342"/>
                    <a:pt x="4974" y="1402"/>
                    <a:pt x="5071" y="1402"/>
                  </a:cubicBezTo>
                  <a:lnTo>
                    <a:pt x="5107" y="1402"/>
                  </a:lnTo>
                  <a:cubicBezTo>
                    <a:pt x="5361" y="1354"/>
                    <a:pt x="5626" y="1306"/>
                    <a:pt x="5892" y="1269"/>
                  </a:cubicBezTo>
                  <a:cubicBezTo>
                    <a:pt x="6000" y="1245"/>
                    <a:pt x="6085" y="1137"/>
                    <a:pt x="6061" y="1028"/>
                  </a:cubicBezTo>
                  <a:cubicBezTo>
                    <a:pt x="6050" y="933"/>
                    <a:pt x="5967" y="866"/>
                    <a:pt x="5874" y="866"/>
                  </a:cubicBezTo>
                  <a:close/>
                  <a:moveTo>
                    <a:pt x="4280" y="1156"/>
                  </a:moveTo>
                  <a:cubicBezTo>
                    <a:pt x="4266" y="1156"/>
                    <a:pt x="4252" y="1158"/>
                    <a:pt x="4238" y="1161"/>
                  </a:cubicBezTo>
                  <a:cubicBezTo>
                    <a:pt x="3912" y="1233"/>
                    <a:pt x="3634" y="1293"/>
                    <a:pt x="3441" y="1354"/>
                  </a:cubicBezTo>
                  <a:cubicBezTo>
                    <a:pt x="3332" y="1378"/>
                    <a:pt x="3272" y="1487"/>
                    <a:pt x="3296" y="1595"/>
                  </a:cubicBezTo>
                  <a:cubicBezTo>
                    <a:pt x="3320" y="1680"/>
                    <a:pt x="3405" y="1740"/>
                    <a:pt x="3489" y="1740"/>
                  </a:cubicBezTo>
                  <a:lnTo>
                    <a:pt x="3550" y="1740"/>
                  </a:lnTo>
                  <a:cubicBezTo>
                    <a:pt x="3743" y="1680"/>
                    <a:pt x="3996" y="1619"/>
                    <a:pt x="4322" y="1559"/>
                  </a:cubicBezTo>
                  <a:cubicBezTo>
                    <a:pt x="4431" y="1535"/>
                    <a:pt x="4491" y="1426"/>
                    <a:pt x="4467" y="1318"/>
                  </a:cubicBezTo>
                  <a:cubicBezTo>
                    <a:pt x="4457" y="1223"/>
                    <a:pt x="4373" y="1156"/>
                    <a:pt x="4280" y="1156"/>
                  </a:cubicBezTo>
                  <a:close/>
                  <a:moveTo>
                    <a:pt x="2782" y="1717"/>
                  </a:moveTo>
                  <a:cubicBezTo>
                    <a:pt x="2738" y="1717"/>
                    <a:pt x="2694" y="1732"/>
                    <a:pt x="2656" y="1764"/>
                  </a:cubicBezTo>
                  <a:cubicBezTo>
                    <a:pt x="2487" y="1909"/>
                    <a:pt x="2282" y="2102"/>
                    <a:pt x="2065" y="2356"/>
                  </a:cubicBezTo>
                  <a:cubicBezTo>
                    <a:pt x="1992" y="2428"/>
                    <a:pt x="1992" y="2561"/>
                    <a:pt x="2077" y="2634"/>
                  </a:cubicBezTo>
                  <a:cubicBezTo>
                    <a:pt x="2125" y="2670"/>
                    <a:pt x="2173" y="2682"/>
                    <a:pt x="2222" y="2682"/>
                  </a:cubicBezTo>
                  <a:cubicBezTo>
                    <a:pt x="2270" y="2682"/>
                    <a:pt x="2330" y="2670"/>
                    <a:pt x="2366" y="2621"/>
                  </a:cubicBezTo>
                  <a:cubicBezTo>
                    <a:pt x="2572" y="2392"/>
                    <a:pt x="2765" y="2199"/>
                    <a:pt x="2922" y="2066"/>
                  </a:cubicBezTo>
                  <a:cubicBezTo>
                    <a:pt x="3006" y="1994"/>
                    <a:pt x="3006" y="1873"/>
                    <a:pt x="2934" y="1788"/>
                  </a:cubicBezTo>
                  <a:cubicBezTo>
                    <a:pt x="2894" y="1741"/>
                    <a:pt x="2838" y="1717"/>
                    <a:pt x="2782" y="1717"/>
                  </a:cubicBezTo>
                  <a:close/>
                  <a:moveTo>
                    <a:pt x="1687" y="2900"/>
                  </a:moveTo>
                  <a:cubicBezTo>
                    <a:pt x="1629" y="2900"/>
                    <a:pt x="1574" y="2924"/>
                    <a:pt x="1533" y="2972"/>
                  </a:cubicBezTo>
                  <a:cubicBezTo>
                    <a:pt x="1364" y="3189"/>
                    <a:pt x="1195" y="3394"/>
                    <a:pt x="1026" y="3611"/>
                  </a:cubicBezTo>
                  <a:cubicBezTo>
                    <a:pt x="966" y="3696"/>
                    <a:pt x="978" y="3817"/>
                    <a:pt x="1063" y="3889"/>
                  </a:cubicBezTo>
                  <a:cubicBezTo>
                    <a:pt x="1099" y="3913"/>
                    <a:pt x="1147" y="3925"/>
                    <a:pt x="1183" y="3925"/>
                  </a:cubicBezTo>
                  <a:cubicBezTo>
                    <a:pt x="1244" y="3925"/>
                    <a:pt x="1304" y="3901"/>
                    <a:pt x="1352" y="3853"/>
                  </a:cubicBezTo>
                  <a:cubicBezTo>
                    <a:pt x="1509" y="3648"/>
                    <a:pt x="1678" y="3430"/>
                    <a:pt x="1847" y="3225"/>
                  </a:cubicBezTo>
                  <a:cubicBezTo>
                    <a:pt x="1920" y="3141"/>
                    <a:pt x="1908" y="3008"/>
                    <a:pt x="1823" y="2947"/>
                  </a:cubicBezTo>
                  <a:cubicBezTo>
                    <a:pt x="1780" y="2915"/>
                    <a:pt x="1733" y="2900"/>
                    <a:pt x="1687" y="2900"/>
                  </a:cubicBezTo>
                  <a:close/>
                  <a:moveTo>
                    <a:pt x="702" y="4172"/>
                  </a:moveTo>
                  <a:cubicBezTo>
                    <a:pt x="641" y="4172"/>
                    <a:pt x="579" y="4201"/>
                    <a:pt x="543" y="4251"/>
                  </a:cubicBezTo>
                  <a:cubicBezTo>
                    <a:pt x="254" y="4650"/>
                    <a:pt x="61" y="4915"/>
                    <a:pt x="61" y="4915"/>
                  </a:cubicBezTo>
                  <a:cubicBezTo>
                    <a:pt x="0" y="5000"/>
                    <a:pt x="24" y="5133"/>
                    <a:pt x="121" y="5193"/>
                  </a:cubicBezTo>
                  <a:cubicBezTo>
                    <a:pt x="145" y="5217"/>
                    <a:pt x="193" y="5229"/>
                    <a:pt x="230" y="5229"/>
                  </a:cubicBezTo>
                  <a:cubicBezTo>
                    <a:pt x="290" y="5229"/>
                    <a:pt x="362" y="5205"/>
                    <a:pt x="399" y="5145"/>
                  </a:cubicBezTo>
                  <a:cubicBezTo>
                    <a:pt x="399" y="5145"/>
                    <a:pt x="580" y="4879"/>
                    <a:pt x="869" y="4493"/>
                  </a:cubicBezTo>
                  <a:cubicBezTo>
                    <a:pt x="930" y="4408"/>
                    <a:pt x="918" y="4275"/>
                    <a:pt x="821" y="4215"/>
                  </a:cubicBezTo>
                  <a:cubicBezTo>
                    <a:pt x="787" y="4186"/>
                    <a:pt x="745" y="4172"/>
                    <a:pt x="702" y="4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10682463" y="1438517"/>
              <a:ext cx="57312" cy="365565"/>
            </a:xfrm>
            <a:custGeom>
              <a:avLst/>
              <a:gdLst/>
              <a:ahLst/>
              <a:cxnLst/>
              <a:rect l="l" t="t" r="r" b="b"/>
              <a:pathLst>
                <a:path w="1691" h="10786" extrusionOk="0">
                  <a:moveTo>
                    <a:pt x="231" y="0"/>
                  </a:moveTo>
                  <a:cubicBezTo>
                    <a:pt x="219" y="0"/>
                    <a:pt x="207" y="1"/>
                    <a:pt x="194" y="4"/>
                  </a:cubicBezTo>
                  <a:cubicBezTo>
                    <a:pt x="85" y="16"/>
                    <a:pt x="1" y="113"/>
                    <a:pt x="13" y="222"/>
                  </a:cubicBezTo>
                  <a:lnTo>
                    <a:pt x="109" y="1018"/>
                  </a:lnTo>
                  <a:cubicBezTo>
                    <a:pt x="122" y="1127"/>
                    <a:pt x="206" y="1199"/>
                    <a:pt x="315" y="1199"/>
                  </a:cubicBezTo>
                  <a:lnTo>
                    <a:pt x="339" y="1199"/>
                  </a:lnTo>
                  <a:cubicBezTo>
                    <a:pt x="447" y="1187"/>
                    <a:pt x="520" y="1091"/>
                    <a:pt x="508" y="970"/>
                  </a:cubicBezTo>
                  <a:lnTo>
                    <a:pt x="411" y="173"/>
                  </a:lnTo>
                  <a:cubicBezTo>
                    <a:pt x="401" y="77"/>
                    <a:pt x="324" y="0"/>
                    <a:pt x="231" y="0"/>
                  </a:cubicBezTo>
                  <a:close/>
                  <a:moveTo>
                    <a:pt x="411" y="1597"/>
                  </a:moveTo>
                  <a:cubicBezTo>
                    <a:pt x="403" y="1597"/>
                    <a:pt x="395" y="1597"/>
                    <a:pt x="387" y="1598"/>
                  </a:cubicBezTo>
                  <a:cubicBezTo>
                    <a:pt x="278" y="1610"/>
                    <a:pt x="194" y="1706"/>
                    <a:pt x="206" y="1827"/>
                  </a:cubicBezTo>
                  <a:lnTo>
                    <a:pt x="303" y="2624"/>
                  </a:lnTo>
                  <a:cubicBezTo>
                    <a:pt x="315" y="2721"/>
                    <a:pt x="411" y="2793"/>
                    <a:pt x="508" y="2793"/>
                  </a:cubicBezTo>
                  <a:lnTo>
                    <a:pt x="532" y="2793"/>
                  </a:lnTo>
                  <a:cubicBezTo>
                    <a:pt x="641" y="2781"/>
                    <a:pt x="725" y="2684"/>
                    <a:pt x="701" y="2576"/>
                  </a:cubicBezTo>
                  <a:lnTo>
                    <a:pt x="604" y="1779"/>
                  </a:lnTo>
                  <a:cubicBezTo>
                    <a:pt x="593" y="1667"/>
                    <a:pt x="509" y="1597"/>
                    <a:pt x="411" y="1597"/>
                  </a:cubicBezTo>
                  <a:close/>
                  <a:moveTo>
                    <a:pt x="601" y="3190"/>
                  </a:moveTo>
                  <a:cubicBezTo>
                    <a:pt x="594" y="3190"/>
                    <a:pt x="587" y="3191"/>
                    <a:pt x="580" y="3191"/>
                  </a:cubicBezTo>
                  <a:cubicBezTo>
                    <a:pt x="472" y="3216"/>
                    <a:pt x="387" y="3312"/>
                    <a:pt x="399" y="3421"/>
                  </a:cubicBezTo>
                  <a:lnTo>
                    <a:pt x="508" y="4218"/>
                  </a:lnTo>
                  <a:cubicBezTo>
                    <a:pt x="520" y="4326"/>
                    <a:pt x="604" y="4399"/>
                    <a:pt x="701" y="4399"/>
                  </a:cubicBezTo>
                  <a:lnTo>
                    <a:pt x="725" y="4399"/>
                  </a:lnTo>
                  <a:cubicBezTo>
                    <a:pt x="834" y="4387"/>
                    <a:pt x="918" y="4278"/>
                    <a:pt x="906" y="4169"/>
                  </a:cubicBezTo>
                  <a:lnTo>
                    <a:pt x="810" y="3373"/>
                  </a:lnTo>
                  <a:cubicBezTo>
                    <a:pt x="787" y="3271"/>
                    <a:pt x="701" y="3190"/>
                    <a:pt x="601" y="3190"/>
                  </a:cubicBezTo>
                  <a:close/>
                  <a:moveTo>
                    <a:pt x="811" y="4793"/>
                  </a:moveTo>
                  <a:cubicBezTo>
                    <a:pt x="799" y="4793"/>
                    <a:pt x="786" y="4794"/>
                    <a:pt x="773" y="4797"/>
                  </a:cubicBezTo>
                  <a:cubicBezTo>
                    <a:pt x="665" y="4809"/>
                    <a:pt x="580" y="4906"/>
                    <a:pt x="604" y="5014"/>
                  </a:cubicBezTo>
                  <a:lnTo>
                    <a:pt x="701" y="5823"/>
                  </a:lnTo>
                  <a:cubicBezTo>
                    <a:pt x="713" y="5920"/>
                    <a:pt x="798" y="5992"/>
                    <a:pt x="894" y="5992"/>
                  </a:cubicBezTo>
                  <a:lnTo>
                    <a:pt x="918" y="5992"/>
                  </a:lnTo>
                  <a:cubicBezTo>
                    <a:pt x="1027" y="5980"/>
                    <a:pt x="1111" y="5884"/>
                    <a:pt x="1099" y="5763"/>
                  </a:cubicBezTo>
                  <a:lnTo>
                    <a:pt x="1003" y="4966"/>
                  </a:lnTo>
                  <a:cubicBezTo>
                    <a:pt x="992" y="4870"/>
                    <a:pt x="906" y="4793"/>
                    <a:pt x="811" y="4793"/>
                  </a:cubicBezTo>
                  <a:close/>
                  <a:moveTo>
                    <a:pt x="989" y="6390"/>
                  </a:moveTo>
                  <a:cubicBezTo>
                    <a:pt x="982" y="6390"/>
                    <a:pt x="974" y="6390"/>
                    <a:pt x="967" y="6391"/>
                  </a:cubicBezTo>
                  <a:cubicBezTo>
                    <a:pt x="858" y="6403"/>
                    <a:pt x="786" y="6511"/>
                    <a:pt x="798" y="6620"/>
                  </a:cubicBezTo>
                  <a:lnTo>
                    <a:pt x="894" y="7417"/>
                  </a:lnTo>
                  <a:cubicBezTo>
                    <a:pt x="906" y="7513"/>
                    <a:pt x="991" y="7598"/>
                    <a:pt x="1087" y="7598"/>
                  </a:cubicBezTo>
                  <a:lnTo>
                    <a:pt x="1111" y="7586"/>
                  </a:lnTo>
                  <a:cubicBezTo>
                    <a:pt x="1220" y="7574"/>
                    <a:pt x="1305" y="7477"/>
                    <a:pt x="1293" y="7369"/>
                  </a:cubicBezTo>
                  <a:lnTo>
                    <a:pt x="1196" y="6572"/>
                  </a:lnTo>
                  <a:cubicBezTo>
                    <a:pt x="1185" y="6470"/>
                    <a:pt x="1099" y="6390"/>
                    <a:pt x="989" y="6390"/>
                  </a:cubicBezTo>
                  <a:close/>
                  <a:moveTo>
                    <a:pt x="1183" y="7983"/>
                  </a:moveTo>
                  <a:cubicBezTo>
                    <a:pt x="1175" y="7983"/>
                    <a:pt x="1168" y="7984"/>
                    <a:pt x="1160" y="7984"/>
                  </a:cubicBezTo>
                  <a:cubicBezTo>
                    <a:pt x="1051" y="8008"/>
                    <a:pt x="979" y="8105"/>
                    <a:pt x="991" y="8214"/>
                  </a:cubicBezTo>
                  <a:lnTo>
                    <a:pt x="1087" y="9010"/>
                  </a:lnTo>
                  <a:cubicBezTo>
                    <a:pt x="1099" y="9119"/>
                    <a:pt x="1184" y="9192"/>
                    <a:pt x="1280" y="9192"/>
                  </a:cubicBezTo>
                  <a:lnTo>
                    <a:pt x="1305" y="9192"/>
                  </a:lnTo>
                  <a:cubicBezTo>
                    <a:pt x="1425" y="9179"/>
                    <a:pt x="1498" y="9071"/>
                    <a:pt x="1486" y="8962"/>
                  </a:cubicBezTo>
                  <a:lnTo>
                    <a:pt x="1389" y="8165"/>
                  </a:lnTo>
                  <a:cubicBezTo>
                    <a:pt x="1378" y="8064"/>
                    <a:pt x="1293" y="7983"/>
                    <a:pt x="1183" y="7983"/>
                  </a:cubicBezTo>
                  <a:close/>
                  <a:moveTo>
                    <a:pt x="1379" y="9589"/>
                  </a:moveTo>
                  <a:cubicBezTo>
                    <a:pt x="1370" y="9589"/>
                    <a:pt x="1362" y="9589"/>
                    <a:pt x="1353" y="9590"/>
                  </a:cubicBezTo>
                  <a:cubicBezTo>
                    <a:pt x="1244" y="9602"/>
                    <a:pt x="1172" y="9699"/>
                    <a:pt x="1184" y="9807"/>
                  </a:cubicBezTo>
                  <a:lnTo>
                    <a:pt x="1280" y="10616"/>
                  </a:lnTo>
                  <a:cubicBezTo>
                    <a:pt x="1293" y="10713"/>
                    <a:pt x="1377" y="10785"/>
                    <a:pt x="1486" y="10785"/>
                  </a:cubicBezTo>
                  <a:lnTo>
                    <a:pt x="1510" y="10785"/>
                  </a:lnTo>
                  <a:cubicBezTo>
                    <a:pt x="1619" y="10773"/>
                    <a:pt x="1691" y="10676"/>
                    <a:pt x="1679" y="10568"/>
                  </a:cubicBezTo>
                  <a:lnTo>
                    <a:pt x="1582" y="9759"/>
                  </a:lnTo>
                  <a:cubicBezTo>
                    <a:pt x="1571" y="9658"/>
                    <a:pt x="1487" y="9589"/>
                    <a:pt x="1379" y="95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10121407" y="1471955"/>
              <a:ext cx="315912" cy="437518"/>
            </a:xfrm>
            <a:custGeom>
              <a:avLst/>
              <a:gdLst/>
              <a:ahLst/>
              <a:cxnLst/>
              <a:rect l="l" t="t" r="r" b="b"/>
              <a:pathLst>
                <a:path w="9321" h="12909" extrusionOk="0">
                  <a:moveTo>
                    <a:pt x="4565" y="0"/>
                  </a:moveTo>
                  <a:cubicBezTo>
                    <a:pt x="3473" y="0"/>
                    <a:pt x="1999" y="456"/>
                    <a:pt x="1" y="1645"/>
                  </a:cubicBezTo>
                  <a:lnTo>
                    <a:pt x="1268" y="4458"/>
                  </a:lnTo>
                  <a:cubicBezTo>
                    <a:pt x="1268" y="4458"/>
                    <a:pt x="3106" y="2960"/>
                    <a:pt x="4237" y="2960"/>
                  </a:cubicBezTo>
                  <a:cubicBezTo>
                    <a:pt x="4437" y="2960"/>
                    <a:pt x="4615" y="3007"/>
                    <a:pt x="4757" y="3118"/>
                  </a:cubicBezTo>
                  <a:cubicBezTo>
                    <a:pt x="5699" y="3854"/>
                    <a:pt x="3985" y="6365"/>
                    <a:pt x="2741" y="8285"/>
                  </a:cubicBezTo>
                  <a:cubicBezTo>
                    <a:pt x="1401" y="10361"/>
                    <a:pt x="2005" y="12908"/>
                    <a:pt x="2005" y="12908"/>
                  </a:cubicBezTo>
                  <a:lnTo>
                    <a:pt x="9321" y="11906"/>
                  </a:lnTo>
                  <a:lnTo>
                    <a:pt x="9248" y="9021"/>
                  </a:lnTo>
                  <a:lnTo>
                    <a:pt x="5023" y="9830"/>
                  </a:lnTo>
                  <a:cubicBezTo>
                    <a:pt x="5023" y="9830"/>
                    <a:pt x="7981" y="5870"/>
                    <a:pt x="7715" y="3721"/>
                  </a:cubicBezTo>
                  <a:cubicBezTo>
                    <a:pt x="7524" y="2248"/>
                    <a:pt x="6988" y="0"/>
                    <a:pt x="4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10278122" y="1777690"/>
              <a:ext cx="157566" cy="49924"/>
            </a:xfrm>
            <a:custGeom>
              <a:avLst/>
              <a:gdLst/>
              <a:ahLst/>
              <a:cxnLst/>
              <a:rect l="l" t="t" r="r" b="b"/>
              <a:pathLst>
                <a:path w="4649" h="1473" extrusionOk="0">
                  <a:moveTo>
                    <a:pt x="4624" y="0"/>
                  </a:moveTo>
                  <a:lnTo>
                    <a:pt x="399" y="809"/>
                  </a:lnTo>
                  <a:lnTo>
                    <a:pt x="0" y="1473"/>
                  </a:lnTo>
                  <a:lnTo>
                    <a:pt x="4649" y="712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11210438" y="1473701"/>
              <a:ext cx="379494" cy="504558"/>
            </a:xfrm>
            <a:custGeom>
              <a:avLst/>
              <a:gdLst/>
              <a:ahLst/>
              <a:cxnLst/>
              <a:rect l="l" t="t" r="r" b="b"/>
              <a:pathLst>
                <a:path w="11197" h="14887" extrusionOk="0">
                  <a:moveTo>
                    <a:pt x="5206" y="0"/>
                  </a:moveTo>
                  <a:cubicBezTo>
                    <a:pt x="5066" y="0"/>
                    <a:pt x="4928" y="6"/>
                    <a:pt x="4793" y="16"/>
                  </a:cubicBezTo>
                  <a:cubicBezTo>
                    <a:pt x="4757" y="16"/>
                    <a:pt x="4721" y="16"/>
                    <a:pt x="4684" y="28"/>
                  </a:cubicBezTo>
                  <a:lnTo>
                    <a:pt x="4769" y="2744"/>
                  </a:lnTo>
                  <a:lnTo>
                    <a:pt x="4853" y="2744"/>
                  </a:lnTo>
                  <a:cubicBezTo>
                    <a:pt x="4935" y="2738"/>
                    <a:pt x="5022" y="2735"/>
                    <a:pt x="5113" y="2735"/>
                  </a:cubicBezTo>
                  <a:cubicBezTo>
                    <a:pt x="6299" y="2735"/>
                    <a:pt x="8173" y="3257"/>
                    <a:pt x="8330" y="4580"/>
                  </a:cubicBezTo>
                  <a:cubicBezTo>
                    <a:pt x="8451" y="5630"/>
                    <a:pt x="7558" y="6221"/>
                    <a:pt x="6664" y="6439"/>
                  </a:cubicBezTo>
                  <a:cubicBezTo>
                    <a:pt x="6556" y="6463"/>
                    <a:pt x="6435" y="6487"/>
                    <a:pt x="6326" y="6487"/>
                  </a:cubicBezTo>
                  <a:lnTo>
                    <a:pt x="5638" y="6258"/>
                  </a:lnTo>
                  <a:cubicBezTo>
                    <a:pt x="5191" y="6089"/>
                    <a:pt x="4938" y="6077"/>
                    <a:pt x="4467" y="5992"/>
                  </a:cubicBezTo>
                  <a:cubicBezTo>
                    <a:pt x="4385" y="5979"/>
                    <a:pt x="4306" y="5973"/>
                    <a:pt x="4229" y="5973"/>
                  </a:cubicBezTo>
                  <a:cubicBezTo>
                    <a:pt x="2776" y="5973"/>
                    <a:pt x="2269" y="8148"/>
                    <a:pt x="4527" y="8733"/>
                  </a:cubicBezTo>
                  <a:cubicBezTo>
                    <a:pt x="4539" y="8733"/>
                    <a:pt x="4962" y="8889"/>
                    <a:pt x="5107" y="8938"/>
                  </a:cubicBezTo>
                  <a:cubicBezTo>
                    <a:pt x="5614" y="9119"/>
                    <a:pt x="5747" y="9167"/>
                    <a:pt x="5747" y="9167"/>
                  </a:cubicBezTo>
                  <a:cubicBezTo>
                    <a:pt x="6097" y="9348"/>
                    <a:pt x="6387" y="9578"/>
                    <a:pt x="6471" y="9879"/>
                  </a:cubicBezTo>
                  <a:cubicBezTo>
                    <a:pt x="6628" y="10399"/>
                    <a:pt x="6362" y="10712"/>
                    <a:pt x="6121" y="11147"/>
                  </a:cubicBezTo>
                  <a:cubicBezTo>
                    <a:pt x="5769" y="11784"/>
                    <a:pt x="5073" y="12014"/>
                    <a:pt x="4390" y="12014"/>
                  </a:cubicBezTo>
                  <a:cubicBezTo>
                    <a:pt x="4089" y="12014"/>
                    <a:pt x="3791" y="11969"/>
                    <a:pt x="3525" y="11896"/>
                  </a:cubicBezTo>
                  <a:cubicBezTo>
                    <a:pt x="3151" y="11787"/>
                    <a:pt x="2789" y="11606"/>
                    <a:pt x="2427" y="11461"/>
                  </a:cubicBezTo>
                  <a:cubicBezTo>
                    <a:pt x="2308" y="11412"/>
                    <a:pt x="1844" y="11121"/>
                    <a:pt x="1717" y="11121"/>
                  </a:cubicBezTo>
                  <a:cubicBezTo>
                    <a:pt x="1691" y="11121"/>
                    <a:pt x="1679" y="11134"/>
                    <a:pt x="1688" y="11164"/>
                  </a:cubicBezTo>
                  <a:lnTo>
                    <a:pt x="1688" y="11164"/>
                  </a:lnTo>
                  <a:cubicBezTo>
                    <a:pt x="1677" y="11132"/>
                    <a:pt x="1665" y="11109"/>
                    <a:pt x="1654" y="11087"/>
                  </a:cubicBezTo>
                  <a:lnTo>
                    <a:pt x="0" y="13175"/>
                  </a:lnTo>
                  <a:cubicBezTo>
                    <a:pt x="797" y="13839"/>
                    <a:pt x="1883" y="14214"/>
                    <a:pt x="2861" y="14552"/>
                  </a:cubicBezTo>
                  <a:cubicBezTo>
                    <a:pt x="3498" y="14770"/>
                    <a:pt x="4143" y="14887"/>
                    <a:pt x="4764" y="14887"/>
                  </a:cubicBezTo>
                  <a:cubicBezTo>
                    <a:pt x="6063" y="14887"/>
                    <a:pt x="7260" y="14379"/>
                    <a:pt x="8077" y="13236"/>
                  </a:cubicBezTo>
                  <a:cubicBezTo>
                    <a:pt x="8934" y="12040"/>
                    <a:pt x="9465" y="10362"/>
                    <a:pt x="9043" y="8914"/>
                  </a:cubicBezTo>
                  <a:cubicBezTo>
                    <a:pt x="8994" y="8757"/>
                    <a:pt x="8934" y="8624"/>
                    <a:pt x="8874" y="8491"/>
                  </a:cubicBezTo>
                  <a:cubicBezTo>
                    <a:pt x="10202" y="7694"/>
                    <a:pt x="11010" y="6318"/>
                    <a:pt x="11071" y="4724"/>
                  </a:cubicBezTo>
                  <a:cubicBezTo>
                    <a:pt x="11197" y="1792"/>
                    <a:pt x="7812" y="0"/>
                    <a:pt x="5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11369186" y="1473701"/>
              <a:ext cx="220742" cy="170378"/>
            </a:xfrm>
            <a:custGeom>
              <a:avLst/>
              <a:gdLst/>
              <a:ahLst/>
              <a:cxnLst/>
              <a:rect l="l" t="t" r="r" b="b"/>
              <a:pathLst>
                <a:path w="6513" h="5027" extrusionOk="0">
                  <a:moveTo>
                    <a:pt x="522" y="0"/>
                  </a:moveTo>
                  <a:cubicBezTo>
                    <a:pt x="382" y="0"/>
                    <a:pt x="244" y="6"/>
                    <a:pt x="109" y="16"/>
                  </a:cubicBezTo>
                  <a:cubicBezTo>
                    <a:pt x="73" y="16"/>
                    <a:pt x="37" y="16"/>
                    <a:pt x="0" y="28"/>
                  </a:cubicBezTo>
                  <a:lnTo>
                    <a:pt x="12" y="378"/>
                  </a:lnTo>
                  <a:cubicBezTo>
                    <a:pt x="121" y="372"/>
                    <a:pt x="247" y="367"/>
                    <a:pt x="388" y="367"/>
                  </a:cubicBezTo>
                  <a:cubicBezTo>
                    <a:pt x="1264" y="367"/>
                    <a:pt x="2710" y="554"/>
                    <a:pt x="4093" y="1646"/>
                  </a:cubicBezTo>
                  <a:cubicBezTo>
                    <a:pt x="5481" y="2732"/>
                    <a:pt x="6109" y="3891"/>
                    <a:pt x="6363" y="5026"/>
                  </a:cubicBezTo>
                  <a:cubicBezTo>
                    <a:pt x="6375" y="4930"/>
                    <a:pt x="6387" y="4821"/>
                    <a:pt x="6387" y="4724"/>
                  </a:cubicBezTo>
                  <a:cubicBezTo>
                    <a:pt x="6513" y="1792"/>
                    <a:pt x="3128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22958" y="1675932"/>
              <a:ext cx="148958" cy="29588"/>
            </a:xfrm>
            <a:custGeom>
              <a:avLst/>
              <a:gdLst/>
              <a:ahLst/>
              <a:cxnLst/>
              <a:rect l="l" t="t" r="r" b="b"/>
              <a:pathLst>
                <a:path w="4395" h="873" extrusionOk="0">
                  <a:moveTo>
                    <a:pt x="4383" y="1"/>
                  </a:moveTo>
                  <a:cubicBezTo>
                    <a:pt x="4081" y="230"/>
                    <a:pt x="3719" y="387"/>
                    <a:pt x="3344" y="472"/>
                  </a:cubicBezTo>
                  <a:cubicBezTo>
                    <a:pt x="3236" y="496"/>
                    <a:pt x="3115" y="520"/>
                    <a:pt x="3006" y="520"/>
                  </a:cubicBezTo>
                  <a:lnTo>
                    <a:pt x="2318" y="291"/>
                  </a:lnTo>
                  <a:cubicBezTo>
                    <a:pt x="1871" y="122"/>
                    <a:pt x="1618" y="110"/>
                    <a:pt x="1147" y="25"/>
                  </a:cubicBezTo>
                  <a:cubicBezTo>
                    <a:pt x="1068" y="13"/>
                    <a:pt x="991" y="7"/>
                    <a:pt x="916" y="7"/>
                  </a:cubicBezTo>
                  <a:cubicBezTo>
                    <a:pt x="537" y="7"/>
                    <a:pt x="222" y="155"/>
                    <a:pt x="0" y="387"/>
                  </a:cubicBezTo>
                  <a:cubicBezTo>
                    <a:pt x="129" y="339"/>
                    <a:pt x="271" y="319"/>
                    <a:pt x="424" y="319"/>
                  </a:cubicBezTo>
                  <a:cubicBezTo>
                    <a:pt x="1003" y="319"/>
                    <a:pt x="1755" y="609"/>
                    <a:pt x="2680" y="810"/>
                  </a:cubicBezTo>
                  <a:cubicBezTo>
                    <a:pt x="2882" y="853"/>
                    <a:pt x="3060" y="872"/>
                    <a:pt x="3217" y="872"/>
                  </a:cubicBezTo>
                  <a:cubicBezTo>
                    <a:pt x="4285" y="872"/>
                    <a:pt x="4395" y="1"/>
                    <a:pt x="4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11210438" y="1835933"/>
              <a:ext cx="216878" cy="90052"/>
            </a:xfrm>
            <a:custGeom>
              <a:avLst/>
              <a:gdLst/>
              <a:ahLst/>
              <a:cxnLst/>
              <a:rect l="l" t="t" r="r" b="b"/>
              <a:pathLst>
                <a:path w="6399" h="2657" extrusionOk="0">
                  <a:moveTo>
                    <a:pt x="6375" y="0"/>
                  </a:moveTo>
                  <a:cubicBezTo>
                    <a:pt x="6302" y="157"/>
                    <a:pt x="6206" y="302"/>
                    <a:pt x="6121" y="459"/>
                  </a:cubicBezTo>
                  <a:cubicBezTo>
                    <a:pt x="5769" y="1096"/>
                    <a:pt x="5073" y="1326"/>
                    <a:pt x="4390" y="1326"/>
                  </a:cubicBezTo>
                  <a:cubicBezTo>
                    <a:pt x="4089" y="1326"/>
                    <a:pt x="3791" y="1281"/>
                    <a:pt x="3525" y="1208"/>
                  </a:cubicBezTo>
                  <a:cubicBezTo>
                    <a:pt x="3151" y="1099"/>
                    <a:pt x="2789" y="918"/>
                    <a:pt x="2427" y="773"/>
                  </a:cubicBezTo>
                  <a:cubicBezTo>
                    <a:pt x="2308" y="724"/>
                    <a:pt x="1844" y="433"/>
                    <a:pt x="1717" y="433"/>
                  </a:cubicBezTo>
                  <a:cubicBezTo>
                    <a:pt x="1691" y="433"/>
                    <a:pt x="1679" y="446"/>
                    <a:pt x="1688" y="476"/>
                  </a:cubicBezTo>
                  <a:lnTo>
                    <a:pt x="1688" y="476"/>
                  </a:lnTo>
                  <a:cubicBezTo>
                    <a:pt x="1677" y="444"/>
                    <a:pt x="1665" y="421"/>
                    <a:pt x="1654" y="399"/>
                  </a:cubicBezTo>
                  <a:lnTo>
                    <a:pt x="0" y="2487"/>
                  </a:lnTo>
                  <a:cubicBezTo>
                    <a:pt x="73" y="2548"/>
                    <a:pt x="145" y="2608"/>
                    <a:pt x="217" y="2656"/>
                  </a:cubicBezTo>
                  <a:lnTo>
                    <a:pt x="1739" y="1014"/>
                  </a:lnTo>
                  <a:cubicBezTo>
                    <a:pt x="1739" y="1014"/>
                    <a:pt x="2777" y="1618"/>
                    <a:pt x="4527" y="1715"/>
                  </a:cubicBezTo>
                  <a:cubicBezTo>
                    <a:pt x="4580" y="1718"/>
                    <a:pt x="4631" y="1719"/>
                    <a:pt x="4681" y="1719"/>
                  </a:cubicBezTo>
                  <a:cubicBezTo>
                    <a:pt x="6342" y="1719"/>
                    <a:pt x="6399" y="12"/>
                    <a:pt x="6399" y="12"/>
                  </a:cubicBezTo>
                  <a:lnTo>
                    <a:pt x="6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11471471" y="1515184"/>
              <a:ext cx="63447" cy="43010"/>
            </a:xfrm>
            <a:custGeom>
              <a:avLst/>
              <a:gdLst/>
              <a:ahLst/>
              <a:cxnLst/>
              <a:rect l="l" t="t" r="r" b="b"/>
              <a:pathLst>
                <a:path w="1872" h="1269" extrusionOk="0">
                  <a:moveTo>
                    <a:pt x="420" y="1"/>
                  </a:moveTo>
                  <a:cubicBezTo>
                    <a:pt x="279" y="1"/>
                    <a:pt x="171" y="43"/>
                    <a:pt x="121" y="132"/>
                  </a:cubicBezTo>
                  <a:cubicBezTo>
                    <a:pt x="1" y="337"/>
                    <a:pt x="266" y="736"/>
                    <a:pt x="713" y="1013"/>
                  </a:cubicBezTo>
                  <a:cubicBezTo>
                    <a:pt x="980" y="1180"/>
                    <a:pt x="1252" y="1268"/>
                    <a:pt x="1456" y="1268"/>
                  </a:cubicBezTo>
                  <a:cubicBezTo>
                    <a:pt x="1592" y="1268"/>
                    <a:pt x="1698" y="1229"/>
                    <a:pt x="1751" y="1146"/>
                  </a:cubicBezTo>
                  <a:cubicBezTo>
                    <a:pt x="1872" y="929"/>
                    <a:pt x="1606" y="531"/>
                    <a:pt x="1160" y="253"/>
                  </a:cubicBezTo>
                  <a:cubicBezTo>
                    <a:pt x="896" y="89"/>
                    <a:pt x="624" y="1"/>
                    <a:pt x="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11053633" y="1978245"/>
              <a:ext cx="68361" cy="68361"/>
            </a:xfrm>
            <a:custGeom>
              <a:avLst/>
              <a:gdLst/>
              <a:ahLst/>
              <a:cxnLst/>
              <a:rect l="l" t="t" r="r" b="b"/>
              <a:pathLst>
                <a:path w="2017" h="2017" extrusionOk="0">
                  <a:moveTo>
                    <a:pt x="1003" y="0"/>
                  </a:moveTo>
                  <a:cubicBezTo>
                    <a:pt x="447" y="0"/>
                    <a:pt x="1" y="447"/>
                    <a:pt x="1" y="1002"/>
                  </a:cubicBezTo>
                  <a:cubicBezTo>
                    <a:pt x="1" y="1558"/>
                    <a:pt x="447" y="2017"/>
                    <a:pt x="1003" y="2017"/>
                  </a:cubicBezTo>
                  <a:cubicBezTo>
                    <a:pt x="1558" y="2017"/>
                    <a:pt x="2017" y="1558"/>
                    <a:pt x="2017" y="1002"/>
                  </a:cubicBezTo>
                  <a:cubicBezTo>
                    <a:pt x="2017" y="447"/>
                    <a:pt x="1558" y="0"/>
                    <a:pt x="1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10440053" y="1674824"/>
              <a:ext cx="88832" cy="88426"/>
            </a:xfrm>
            <a:custGeom>
              <a:avLst/>
              <a:gdLst/>
              <a:ahLst/>
              <a:cxnLst/>
              <a:rect l="l" t="t" r="r" b="b"/>
              <a:pathLst>
                <a:path w="2621" h="2609" extrusionOk="0">
                  <a:moveTo>
                    <a:pt x="1304" y="1"/>
                  </a:moveTo>
                  <a:cubicBezTo>
                    <a:pt x="580" y="1"/>
                    <a:pt x="1" y="580"/>
                    <a:pt x="1" y="1304"/>
                  </a:cubicBezTo>
                  <a:cubicBezTo>
                    <a:pt x="1" y="2029"/>
                    <a:pt x="580" y="2608"/>
                    <a:pt x="1304" y="2608"/>
                  </a:cubicBezTo>
                  <a:cubicBezTo>
                    <a:pt x="2029" y="2608"/>
                    <a:pt x="2620" y="2029"/>
                    <a:pt x="2620" y="1304"/>
                  </a:cubicBezTo>
                  <a:cubicBezTo>
                    <a:pt x="2620" y="580"/>
                    <a:pt x="2029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74758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9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1279" name="Google Shape;1279;p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9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1309" name="Google Shape;1309;p9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3" name="Google Shape;1353;p9"/>
          <p:cNvSpPr/>
          <p:nvPr/>
        </p:nvSpPr>
        <p:spPr>
          <a:xfrm>
            <a:off x="-493" y="3342785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4" name="Google Shape;1354;p9"/>
          <p:cNvGrpSpPr/>
          <p:nvPr/>
        </p:nvGrpSpPr>
        <p:grpSpPr>
          <a:xfrm>
            <a:off x="41750" y="1533093"/>
            <a:ext cx="9060500" cy="2382115"/>
            <a:chOff x="124400" y="1513185"/>
            <a:chExt cx="9060500" cy="2382115"/>
          </a:xfrm>
        </p:grpSpPr>
        <p:sp>
          <p:nvSpPr>
            <p:cNvPr id="1355" name="Google Shape;1355;p9"/>
            <p:cNvSpPr/>
            <p:nvPr/>
          </p:nvSpPr>
          <p:spPr>
            <a:xfrm rot="10800000">
              <a:off x="519475" y="151318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 rot="10800000" flipH="1">
              <a:off x="2879850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 flipH="1">
              <a:off x="124400" y="2470644"/>
              <a:ext cx="9060500" cy="1069169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8" name="Google Shape;1358;p9"/>
          <p:cNvSpPr txBox="1">
            <a:spLocks noGrp="1"/>
          </p:cNvSpPr>
          <p:nvPr>
            <p:ph type="title"/>
          </p:nvPr>
        </p:nvSpPr>
        <p:spPr>
          <a:xfrm>
            <a:off x="1766164" y="2133613"/>
            <a:ext cx="40941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1359" name="Google Shape;1359;p9"/>
          <p:cNvGrpSpPr/>
          <p:nvPr/>
        </p:nvGrpSpPr>
        <p:grpSpPr>
          <a:xfrm rot="-3066559">
            <a:off x="7376926" y="-868782"/>
            <a:ext cx="2661673" cy="3389396"/>
            <a:chOff x="6903557" y="2246422"/>
            <a:chExt cx="2661828" cy="3389594"/>
          </a:xfrm>
        </p:grpSpPr>
        <p:sp>
          <p:nvSpPr>
            <p:cNvPr id="1360" name="Google Shape;1360;p9"/>
            <p:cNvSpPr/>
            <p:nvPr/>
          </p:nvSpPr>
          <p:spPr>
            <a:xfrm rot="912353">
              <a:off x="6996261" y="4696821"/>
              <a:ext cx="932866" cy="831409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 rot="912353">
              <a:off x="7621932" y="4902872"/>
              <a:ext cx="279854" cy="379244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 rot="912353">
              <a:off x="7803570" y="4877340"/>
              <a:ext cx="51217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 rot="1266614">
              <a:off x="8433003" y="3689843"/>
              <a:ext cx="497358" cy="171624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 rot="5865748">
              <a:off x="8211569" y="4001451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 rot="5865748">
              <a:off x="8668588" y="4086628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 rot="5865748">
              <a:off x="8454657" y="452410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 rot="4921127">
              <a:off x="7793928" y="2227146"/>
              <a:ext cx="686153" cy="83383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 rot="4921127">
              <a:off x="7971887" y="2660518"/>
              <a:ext cx="107143" cy="319190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 rot="4921127">
              <a:off x="8344470" y="2736740"/>
              <a:ext cx="244374" cy="115526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7566871" y="4210477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8660112" y="4357728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 rot="1839445">
              <a:off x="7973142" y="3145961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9"/>
          <p:cNvGrpSpPr/>
          <p:nvPr/>
        </p:nvGrpSpPr>
        <p:grpSpPr>
          <a:xfrm flipH="1">
            <a:off x="-229100" y="696925"/>
            <a:ext cx="3075150" cy="5407900"/>
            <a:chOff x="6517025" y="790925"/>
            <a:chExt cx="3075150" cy="5407900"/>
          </a:xfrm>
        </p:grpSpPr>
        <p:sp>
          <p:nvSpPr>
            <p:cNvPr id="1376" name="Google Shape;1376;p9"/>
            <p:cNvSpPr/>
            <p:nvPr/>
          </p:nvSpPr>
          <p:spPr>
            <a:xfrm>
              <a:off x="7310200" y="3968775"/>
              <a:ext cx="1830025" cy="2230050"/>
            </a:xfrm>
            <a:custGeom>
              <a:avLst/>
              <a:gdLst/>
              <a:ahLst/>
              <a:cxnLst/>
              <a:rect l="l" t="t" r="r" b="b"/>
              <a:pathLst>
                <a:path w="73201" h="89202" extrusionOk="0">
                  <a:moveTo>
                    <a:pt x="58296" y="0"/>
                  </a:moveTo>
                  <a:lnTo>
                    <a:pt x="0" y="11139"/>
                  </a:lnTo>
                  <a:lnTo>
                    <a:pt x="14905" y="89201"/>
                  </a:lnTo>
                  <a:lnTo>
                    <a:pt x="73201" y="78063"/>
                  </a:lnTo>
                  <a:lnTo>
                    <a:pt x="58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7747300" y="4202150"/>
              <a:ext cx="861100" cy="579800"/>
            </a:xfrm>
            <a:custGeom>
              <a:avLst/>
              <a:gdLst/>
              <a:ahLst/>
              <a:cxnLst/>
              <a:rect l="l" t="t" r="r" b="b"/>
              <a:pathLst>
                <a:path w="34444" h="23192" extrusionOk="0">
                  <a:moveTo>
                    <a:pt x="31134" y="1"/>
                  </a:moveTo>
                  <a:lnTo>
                    <a:pt x="0" y="5958"/>
                  </a:lnTo>
                  <a:lnTo>
                    <a:pt x="3310" y="23191"/>
                  </a:lnTo>
                  <a:lnTo>
                    <a:pt x="34444" y="17234"/>
                  </a:lnTo>
                  <a:lnTo>
                    <a:pt x="31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7925325" y="4441975"/>
              <a:ext cx="514175" cy="150925"/>
            </a:xfrm>
            <a:custGeom>
              <a:avLst/>
              <a:gdLst/>
              <a:ahLst/>
              <a:cxnLst/>
              <a:rect l="l" t="t" r="r" b="b"/>
              <a:pathLst>
                <a:path w="20567" h="6037" extrusionOk="0">
                  <a:moveTo>
                    <a:pt x="19461" y="1"/>
                  </a:moveTo>
                  <a:cubicBezTo>
                    <a:pt x="19404" y="1"/>
                    <a:pt x="19347" y="6"/>
                    <a:pt x="19288" y="17"/>
                  </a:cubicBezTo>
                  <a:lnTo>
                    <a:pt x="800" y="3532"/>
                  </a:lnTo>
                  <a:cubicBezTo>
                    <a:pt x="320" y="3623"/>
                    <a:pt x="1" y="4103"/>
                    <a:pt x="92" y="4582"/>
                  </a:cubicBezTo>
                  <a:lnTo>
                    <a:pt x="229" y="5313"/>
                  </a:lnTo>
                  <a:cubicBezTo>
                    <a:pt x="309" y="5754"/>
                    <a:pt x="689" y="6037"/>
                    <a:pt x="1106" y="6037"/>
                  </a:cubicBezTo>
                  <a:cubicBezTo>
                    <a:pt x="1163" y="6037"/>
                    <a:pt x="1221" y="6031"/>
                    <a:pt x="1279" y="6020"/>
                  </a:cubicBezTo>
                  <a:lnTo>
                    <a:pt x="19768" y="2505"/>
                  </a:lnTo>
                  <a:cubicBezTo>
                    <a:pt x="20247" y="2414"/>
                    <a:pt x="20567" y="1934"/>
                    <a:pt x="20475" y="1455"/>
                  </a:cubicBezTo>
                  <a:lnTo>
                    <a:pt x="20315" y="702"/>
                  </a:lnTo>
                  <a:cubicBezTo>
                    <a:pt x="20235" y="281"/>
                    <a:pt x="19873" y="1"/>
                    <a:pt x="19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7310200" y="4219275"/>
              <a:ext cx="520425" cy="1979550"/>
            </a:xfrm>
            <a:custGeom>
              <a:avLst/>
              <a:gdLst/>
              <a:ahLst/>
              <a:cxnLst/>
              <a:rect l="l" t="t" r="r" b="b"/>
              <a:pathLst>
                <a:path w="20817" h="79182" extrusionOk="0">
                  <a:moveTo>
                    <a:pt x="5889" y="0"/>
                  </a:moveTo>
                  <a:lnTo>
                    <a:pt x="0" y="1119"/>
                  </a:lnTo>
                  <a:lnTo>
                    <a:pt x="14905" y="79181"/>
                  </a:lnTo>
                  <a:lnTo>
                    <a:pt x="20817" y="78040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6517025" y="4464825"/>
              <a:ext cx="713875" cy="566550"/>
            </a:xfrm>
            <a:custGeom>
              <a:avLst/>
              <a:gdLst/>
              <a:ahLst/>
              <a:cxnLst/>
              <a:rect l="l" t="t" r="r" b="b"/>
              <a:pathLst>
                <a:path w="28555" h="22662" extrusionOk="0">
                  <a:moveTo>
                    <a:pt x="6136" y="1"/>
                  </a:moveTo>
                  <a:cubicBezTo>
                    <a:pt x="5552" y="1"/>
                    <a:pt x="5128" y="113"/>
                    <a:pt x="4907" y="358"/>
                  </a:cubicBezTo>
                  <a:cubicBezTo>
                    <a:pt x="3994" y="1363"/>
                    <a:pt x="2808" y="3440"/>
                    <a:pt x="1849" y="5585"/>
                  </a:cubicBezTo>
                  <a:cubicBezTo>
                    <a:pt x="776" y="7982"/>
                    <a:pt x="0" y="10470"/>
                    <a:pt x="251" y="11611"/>
                  </a:cubicBezTo>
                  <a:cubicBezTo>
                    <a:pt x="411" y="12433"/>
                    <a:pt x="3378" y="14487"/>
                    <a:pt x="7122" y="16610"/>
                  </a:cubicBezTo>
                  <a:cubicBezTo>
                    <a:pt x="12390" y="19571"/>
                    <a:pt x="19246" y="22662"/>
                    <a:pt x="22177" y="22662"/>
                  </a:cubicBezTo>
                  <a:cubicBezTo>
                    <a:pt x="22725" y="22662"/>
                    <a:pt x="23136" y="22554"/>
                    <a:pt x="23373" y="22316"/>
                  </a:cubicBezTo>
                  <a:cubicBezTo>
                    <a:pt x="24172" y="21540"/>
                    <a:pt x="24994" y="20445"/>
                    <a:pt x="25724" y="19212"/>
                  </a:cubicBezTo>
                  <a:cubicBezTo>
                    <a:pt x="27322" y="16610"/>
                    <a:pt x="28555" y="13437"/>
                    <a:pt x="28486" y="11246"/>
                  </a:cubicBezTo>
                  <a:cubicBezTo>
                    <a:pt x="28440" y="9238"/>
                    <a:pt x="20018" y="4558"/>
                    <a:pt x="13239" y="1911"/>
                  </a:cubicBezTo>
                  <a:cubicBezTo>
                    <a:pt x="10297" y="770"/>
                    <a:pt x="7667" y="1"/>
                    <a:pt x="6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6695050" y="4512575"/>
              <a:ext cx="535850" cy="518800"/>
            </a:xfrm>
            <a:custGeom>
              <a:avLst/>
              <a:gdLst/>
              <a:ahLst/>
              <a:cxnLst/>
              <a:rect l="l" t="t" r="r" b="b"/>
              <a:pathLst>
                <a:path w="21434" h="20752" extrusionOk="0">
                  <a:moveTo>
                    <a:pt x="6118" y="1"/>
                  </a:moveTo>
                  <a:lnTo>
                    <a:pt x="1" y="14700"/>
                  </a:lnTo>
                  <a:cubicBezTo>
                    <a:pt x="5269" y="17661"/>
                    <a:pt x="12125" y="20752"/>
                    <a:pt x="15056" y="20752"/>
                  </a:cubicBezTo>
                  <a:cubicBezTo>
                    <a:pt x="15604" y="20752"/>
                    <a:pt x="16015" y="20644"/>
                    <a:pt x="16252" y="20406"/>
                  </a:cubicBezTo>
                  <a:cubicBezTo>
                    <a:pt x="17051" y="19630"/>
                    <a:pt x="17873" y="18535"/>
                    <a:pt x="18603" y="17302"/>
                  </a:cubicBezTo>
                  <a:cubicBezTo>
                    <a:pt x="20201" y="14700"/>
                    <a:pt x="21434" y="11527"/>
                    <a:pt x="21365" y="9336"/>
                  </a:cubicBezTo>
                  <a:cubicBezTo>
                    <a:pt x="21319" y="7328"/>
                    <a:pt x="12897" y="2648"/>
                    <a:pt x="6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8117550" y="3197775"/>
              <a:ext cx="796150" cy="698825"/>
            </a:xfrm>
            <a:custGeom>
              <a:avLst/>
              <a:gdLst/>
              <a:ahLst/>
              <a:cxnLst/>
              <a:rect l="l" t="t" r="r" b="b"/>
              <a:pathLst>
                <a:path w="31846" h="27953" extrusionOk="0">
                  <a:moveTo>
                    <a:pt x="20201" y="1"/>
                  </a:moveTo>
                  <a:cubicBezTo>
                    <a:pt x="16155" y="1"/>
                    <a:pt x="12587" y="3641"/>
                    <a:pt x="11211" y="4135"/>
                  </a:cubicBezTo>
                  <a:cubicBezTo>
                    <a:pt x="9317" y="4819"/>
                    <a:pt x="1214" y="5207"/>
                    <a:pt x="278" y="12671"/>
                  </a:cubicBezTo>
                  <a:cubicBezTo>
                    <a:pt x="255" y="12991"/>
                    <a:pt x="209" y="13310"/>
                    <a:pt x="209" y="13653"/>
                  </a:cubicBezTo>
                  <a:cubicBezTo>
                    <a:pt x="0" y="19455"/>
                    <a:pt x="4833" y="27953"/>
                    <a:pt x="13638" y="27953"/>
                  </a:cubicBezTo>
                  <a:cubicBezTo>
                    <a:pt x="15397" y="27953"/>
                    <a:pt x="17315" y="27614"/>
                    <a:pt x="19383" y="26846"/>
                  </a:cubicBezTo>
                  <a:cubicBezTo>
                    <a:pt x="31845" y="22212"/>
                    <a:pt x="31412" y="8768"/>
                    <a:pt x="25500" y="2537"/>
                  </a:cubicBezTo>
                  <a:cubicBezTo>
                    <a:pt x="24952" y="1966"/>
                    <a:pt x="24404" y="1487"/>
                    <a:pt x="23856" y="1122"/>
                  </a:cubicBezTo>
                  <a:cubicBezTo>
                    <a:pt x="22626" y="317"/>
                    <a:pt x="21392" y="1"/>
                    <a:pt x="20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8220925" y="3435700"/>
              <a:ext cx="166075" cy="219275"/>
            </a:xfrm>
            <a:custGeom>
              <a:avLst/>
              <a:gdLst/>
              <a:ahLst/>
              <a:cxnLst/>
              <a:rect l="l" t="t" r="r" b="b"/>
              <a:pathLst>
                <a:path w="6643" h="8771" extrusionOk="0">
                  <a:moveTo>
                    <a:pt x="3168" y="1"/>
                  </a:moveTo>
                  <a:cubicBezTo>
                    <a:pt x="2559" y="1"/>
                    <a:pt x="1958" y="310"/>
                    <a:pt x="1461" y="1077"/>
                  </a:cubicBezTo>
                  <a:cubicBezTo>
                    <a:pt x="0" y="3314"/>
                    <a:pt x="640" y="6806"/>
                    <a:pt x="2785" y="8336"/>
                  </a:cubicBezTo>
                  <a:cubicBezTo>
                    <a:pt x="3110" y="8574"/>
                    <a:pt x="3497" y="8771"/>
                    <a:pt x="3886" y="8771"/>
                  </a:cubicBezTo>
                  <a:cubicBezTo>
                    <a:pt x="3907" y="8771"/>
                    <a:pt x="3928" y="8770"/>
                    <a:pt x="3949" y="8769"/>
                  </a:cubicBezTo>
                  <a:cubicBezTo>
                    <a:pt x="4223" y="8746"/>
                    <a:pt x="4474" y="8632"/>
                    <a:pt x="4680" y="8495"/>
                  </a:cubicBezTo>
                  <a:cubicBezTo>
                    <a:pt x="5570" y="7948"/>
                    <a:pt x="6163" y="7012"/>
                    <a:pt x="6392" y="6007"/>
                  </a:cubicBezTo>
                  <a:cubicBezTo>
                    <a:pt x="6643" y="5003"/>
                    <a:pt x="6551" y="3930"/>
                    <a:pt x="6277" y="2949"/>
                  </a:cubicBezTo>
                  <a:cubicBezTo>
                    <a:pt x="5900" y="1518"/>
                    <a:pt x="4515" y="1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8242025" y="3079725"/>
              <a:ext cx="193475" cy="280775"/>
            </a:xfrm>
            <a:custGeom>
              <a:avLst/>
              <a:gdLst/>
              <a:ahLst/>
              <a:cxnLst/>
              <a:rect l="l" t="t" r="r" b="b"/>
              <a:pathLst>
                <a:path w="7739" h="11231" extrusionOk="0">
                  <a:moveTo>
                    <a:pt x="5137" y="0"/>
                  </a:moveTo>
                  <a:lnTo>
                    <a:pt x="5137" y="0"/>
                  </a:lnTo>
                  <a:cubicBezTo>
                    <a:pt x="1" y="5341"/>
                    <a:pt x="6780" y="11230"/>
                    <a:pt x="6780" y="11230"/>
                  </a:cubicBezTo>
                  <a:lnTo>
                    <a:pt x="6780" y="11230"/>
                  </a:lnTo>
                  <a:cubicBezTo>
                    <a:pt x="5228" y="4839"/>
                    <a:pt x="7739" y="1735"/>
                    <a:pt x="7739" y="1735"/>
                  </a:cubicBezTo>
                  <a:cubicBezTo>
                    <a:pt x="7739" y="1735"/>
                    <a:pt x="7122" y="936"/>
                    <a:pt x="5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8146750" y="3059750"/>
              <a:ext cx="166650" cy="146875"/>
            </a:xfrm>
            <a:custGeom>
              <a:avLst/>
              <a:gdLst/>
              <a:ahLst/>
              <a:cxnLst/>
              <a:rect l="l" t="t" r="r" b="b"/>
              <a:pathLst>
                <a:path w="6666" h="5875" extrusionOk="0">
                  <a:moveTo>
                    <a:pt x="0" y="0"/>
                  </a:moveTo>
                  <a:lnTo>
                    <a:pt x="0" y="0"/>
                  </a:lnTo>
                  <a:cubicBezTo>
                    <a:pt x="1233" y="5053"/>
                    <a:pt x="3577" y="5875"/>
                    <a:pt x="4972" y="5875"/>
                  </a:cubicBezTo>
                  <a:cubicBezTo>
                    <a:pt x="5643" y="5875"/>
                    <a:pt x="6094" y="5684"/>
                    <a:pt x="6094" y="5684"/>
                  </a:cubicBezTo>
                  <a:cubicBezTo>
                    <a:pt x="6094" y="5684"/>
                    <a:pt x="6665" y="59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8117550" y="3225800"/>
              <a:ext cx="796150" cy="670800"/>
            </a:xfrm>
            <a:custGeom>
              <a:avLst/>
              <a:gdLst/>
              <a:ahLst/>
              <a:cxnLst/>
              <a:rect l="l" t="t" r="r" b="b"/>
              <a:pathLst>
                <a:path w="31846" h="26832" extrusionOk="0">
                  <a:moveTo>
                    <a:pt x="23856" y="1"/>
                  </a:moveTo>
                  <a:cubicBezTo>
                    <a:pt x="23263" y="2580"/>
                    <a:pt x="23697" y="5502"/>
                    <a:pt x="23514" y="8218"/>
                  </a:cubicBezTo>
                  <a:cubicBezTo>
                    <a:pt x="23309" y="11345"/>
                    <a:pt x="22213" y="14403"/>
                    <a:pt x="20410" y="16960"/>
                  </a:cubicBezTo>
                  <a:cubicBezTo>
                    <a:pt x="19771" y="17896"/>
                    <a:pt x="18926" y="18809"/>
                    <a:pt x="17831" y="19060"/>
                  </a:cubicBezTo>
                  <a:cubicBezTo>
                    <a:pt x="17620" y="19105"/>
                    <a:pt x="17410" y="19125"/>
                    <a:pt x="17200" y="19125"/>
                  </a:cubicBezTo>
                  <a:cubicBezTo>
                    <a:pt x="15698" y="19125"/>
                    <a:pt x="14206" y="18100"/>
                    <a:pt x="12688" y="18100"/>
                  </a:cubicBezTo>
                  <a:cubicBezTo>
                    <a:pt x="12508" y="18100"/>
                    <a:pt x="12328" y="18114"/>
                    <a:pt x="12147" y="18147"/>
                  </a:cubicBezTo>
                  <a:cubicBezTo>
                    <a:pt x="11303" y="18284"/>
                    <a:pt x="10572" y="18831"/>
                    <a:pt x="9728" y="19083"/>
                  </a:cubicBezTo>
                  <a:cubicBezTo>
                    <a:pt x="9367" y="19188"/>
                    <a:pt x="9006" y="19236"/>
                    <a:pt x="8647" y="19236"/>
                  </a:cubicBezTo>
                  <a:cubicBezTo>
                    <a:pt x="6819" y="19236"/>
                    <a:pt x="5041" y="17987"/>
                    <a:pt x="3725" y="16595"/>
                  </a:cubicBezTo>
                  <a:cubicBezTo>
                    <a:pt x="2309" y="15111"/>
                    <a:pt x="1145" y="13399"/>
                    <a:pt x="278" y="11550"/>
                  </a:cubicBezTo>
                  <a:cubicBezTo>
                    <a:pt x="255" y="11870"/>
                    <a:pt x="209" y="12189"/>
                    <a:pt x="209" y="12532"/>
                  </a:cubicBezTo>
                  <a:cubicBezTo>
                    <a:pt x="0" y="18334"/>
                    <a:pt x="4833" y="26832"/>
                    <a:pt x="13638" y="26832"/>
                  </a:cubicBezTo>
                  <a:cubicBezTo>
                    <a:pt x="15397" y="26832"/>
                    <a:pt x="17315" y="26493"/>
                    <a:pt x="19383" y="25725"/>
                  </a:cubicBezTo>
                  <a:cubicBezTo>
                    <a:pt x="31845" y="21091"/>
                    <a:pt x="31412" y="7647"/>
                    <a:pt x="25500" y="1416"/>
                  </a:cubicBezTo>
                  <a:cubicBezTo>
                    <a:pt x="24952" y="845"/>
                    <a:pt x="24404" y="366"/>
                    <a:pt x="23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 flipH="1">
              <a:off x="8457175" y="790925"/>
              <a:ext cx="434850" cy="555825"/>
            </a:xfrm>
            <a:custGeom>
              <a:avLst/>
              <a:gdLst/>
              <a:ahLst/>
              <a:cxnLst/>
              <a:rect l="l" t="t" r="r" b="b"/>
              <a:pathLst>
                <a:path w="17394" h="22233" extrusionOk="0">
                  <a:moveTo>
                    <a:pt x="17394" y="0"/>
                  </a:moveTo>
                  <a:lnTo>
                    <a:pt x="1" y="15042"/>
                  </a:lnTo>
                  <a:lnTo>
                    <a:pt x="457" y="22232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 flipH="1">
              <a:off x="8457175" y="790925"/>
              <a:ext cx="423425" cy="555825"/>
            </a:xfrm>
            <a:custGeom>
              <a:avLst/>
              <a:gdLst/>
              <a:ahLst/>
              <a:cxnLst/>
              <a:rect l="l" t="t" r="r" b="b"/>
              <a:pathLst>
                <a:path w="16937" h="22233" extrusionOk="0">
                  <a:moveTo>
                    <a:pt x="16937" y="0"/>
                  </a:moveTo>
                  <a:lnTo>
                    <a:pt x="2557" y="16138"/>
                  </a:lnTo>
                  <a:lnTo>
                    <a:pt x="0" y="22232"/>
                  </a:lnTo>
                  <a:lnTo>
                    <a:pt x="16937" y="0"/>
                  </a:lnTo>
                  <a:close/>
                </a:path>
              </a:pathLst>
            </a:custGeom>
            <a:solidFill>
              <a:srgbClr val="D0D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 flipH="1">
              <a:off x="8457175" y="790925"/>
              <a:ext cx="647675" cy="482775"/>
            </a:xfrm>
            <a:custGeom>
              <a:avLst/>
              <a:gdLst/>
              <a:ahLst/>
              <a:cxnLst/>
              <a:rect l="l" t="t" r="r" b="b"/>
              <a:pathLst>
                <a:path w="25907" h="19311" extrusionOk="0">
                  <a:moveTo>
                    <a:pt x="25907" y="0"/>
                  </a:moveTo>
                  <a:lnTo>
                    <a:pt x="0" y="11938"/>
                  </a:lnTo>
                  <a:lnTo>
                    <a:pt x="20315" y="1931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 flipH="1">
              <a:off x="8457175" y="790925"/>
              <a:ext cx="434850" cy="403450"/>
            </a:xfrm>
            <a:custGeom>
              <a:avLst/>
              <a:gdLst/>
              <a:ahLst/>
              <a:cxnLst/>
              <a:rect l="l" t="t" r="r" b="b"/>
              <a:pathLst>
                <a:path w="17394" h="16138" extrusionOk="0">
                  <a:moveTo>
                    <a:pt x="17394" y="0"/>
                  </a:moveTo>
                  <a:lnTo>
                    <a:pt x="1" y="15042"/>
                  </a:lnTo>
                  <a:lnTo>
                    <a:pt x="3014" y="16138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 flipH="1">
              <a:off x="8688850" y="1357775"/>
              <a:ext cx="363500" cy="1464625"/>
            </a:xfrm>
            <a:custGeom>
              <a:avLst/>
              <a:gdLst/>
              <a:ahLst/>
              <a:cxnLst/>
              <a:rect l="l" t="t" r="r" b="b"/>
              <a:pathLst>
                <a:path w="14540" h="58585" extrusionOk="0">
                  <a:moveTo>
                    <a:pt x="2400" y="0"/>
                  </a:moveTo>
                  <a:cubicBezTo>
                    <a:pt x="2134" y="0"/>
                    <a:pt x="1904" y="171"/>
                    <a:pt x="1826" y="425"/>
                  </a:cubicBezTo>
                  <a:cubicBezTo>
                    <a:pt x="1643" y="1065"/>
                    <a:pt x="1506" y="1726"/>
                    <a:pt x="1415" y="2366"/>
                  </a:cubicBezTo>
                  <a:cubicBezTo>
                    <a:pt x="1370" y="2662"/>
                    <a:pt x="1575" y="2959"/>
                    <a:pt x="1895" y="3005"/>
                  </a:cubicBezTo>
                  <a:lnTo>
                    <a:pt x="1986" y="3005"/>
                  </a:lnTo>
                  <a:cubicBezTo>
                    <a:pt x="2260" y="3005"/>
                    <a:pt x="2511" y="2799"/>
                    <a:pt x="2534" y="2525"/>
                  </a:cubicBezTo>
                  <a:cubicBezTo>
                    <a:pt x="2625" y="1932"/>
                    <a:pt x="2762" y="1338"/>
                    <a:pt x="2922" y="722"/>
                  </a:cubicBezTo>
                  <a:cubicBezTo>
                    <a:pt x="3013" y="425"/>
                    <a:pt x="2830" y="106"/>
                    <a:pt x="2534" y="15"/>
                  </a:cubicBezTo>
                  <a:cubicBezTo>
                    <a:pt x="2488" y="5"/>
                    <a:pt x="2443" y="0"/>
                    <a:pt x="2400" y="0"/>
                  </a:cubicBezTo>
                  <a:close/>
                  <a:moveTo>
                    <a:pt x="1890" y="5286"/>
                  </a:moveTo>
                  <a:cubicBezTo>
                    <a:pt x="1876" y="5286"/>
                    <a:pt x="1863" y="5286"/>
                    <a:pt x="1849" y="5287"/>
                  </a:cubicBezTo>
                  <a:cubicBezTo>
                    <a:pt x="1529" y="5333"/>
                    <a:pt x="1301" y="5607"/>
                    <a:pt x="1347" y="5926"/>
                  </a:cubicBezTo>
                  <a:cubicBezTo>
                    <a:pt x="1415" y="6588"/>
                    <a:pt x="1552" y="7250"/>
                    <a:pt x="1735" y="7889"/>
                  </a:cubicBezTo>
                  <a:cubicBezTo>
                    <a:pt x="1803" y="8140"/>
                    <a:pt x="2031" y="8300"/>
                    <a:pt x="2283" y="8300"/>
                  </a:cubicBezTo>
                  <a:cubicBezTo>
                    <a:pt x="2328" y="8300"/>
                    <a:pt x="2397" y="8300"/>
                    <a:pt x="2442" y="8277"/>
                  </a:cubicBezTo>
                  <a:cubicBezTo>
                    <a:pt x="2739" y="8186"/>
                    <a:pt x="2922" y="7866"/>
                    <a:pt x="2830" y="7570"/>
                  </a:cubicBezTo>
                  <a:cubicBezTo>
                    <a:pt x="2671" y="6999"/>
                    <a:pt x="2534" y="6406"/>
                    <a:pt x="2465" y="5789"/>
                  </a:cubicBezTo>
                  <a:cubicBezTo>
                    <a:pt x="2443" y="5506"/>
                    <a:pt x="2172" y="5286"/>
                    <a:pt x="1890" y="5286"/>
                  </a:cubicBezTo>
                  <a:close/>
                  <a:moveTo>
                    <a:pt x="3739" y="10252"/>
                  </a:moveTo>
                  <a:cubicBezTo>
                    <a:pt x="3629" y="10252"/>
                    <a:pt x="3518" y="10286"/>
                    <a:pt x="3424" y="10354"/>
                  </a:cubicBezTo>
                  <a:cubicBezTo>
                    <a:pt x="3150" y="10537"/>
                    <a:pt x="3081" y="10879"/>
                    <a:pt x="3264" y="11153"/>
                  </a:cubicBezTo>
                  <a:cubicBezTo>
                    <a:pt x="3469" y="11450"/>
                    <a:pt x="3675" y="11747"/>
                    <a:pt x="3926" y="12043"/>
                  </a:cubicBezTo>
                  <a:cubicBezTo>
                    <a:pt x="4086" y="12249"/>
                    <a:pt x="4268" y="12477"/>
                    <a:pt x="4428" y="12705"/>
                  </a:cubicBezTo>
                  <a:cubicBezTo>
                    <a:pt x="4542" y="12842"/>
                    <a:pt x="4725" y="12911"/>
                    <a:pt x="4885" y="12911"/>
                  </a:cubicBezTo>
                  <a:cubicBezTo>
                    <a:pt x="4999" y="12911"/>
                    <a:pt x="5136" y="12888"/>
                    <a:pt x="5227" y="12797"/>
                  </a:cubicBezTo>
                  <a:cubicBezTo>
                    <a:pt x="5478" y="12614"/>
                    <a:pt x="5524" y="12249"/>
                    <a:pt x="5341" y="11998"/>
                  </a:cubicBezTo>
                  <a:cubicBezTo>
                    <a:pt x="5159" y="11770"/>
                    <a:pt x="4976" y="11541"/>
                    <a:pt x="4816" y="11336"/>
                  </a:cubicBezTo>
                  <a:cubicBezTo>
                    <a:pt x="4588" y="11062"/>
                    <a:pt x="4405" y="10788"/>
                    <a:pt x="4200" y="10514"/>
                  </a:cubicBezTo>
                  <a:cubicBezTo>
                    <a:pt x="4100" y="10343"/>
                    <a:pt x="3921" y="10252"/>
                    <a:pt x="3739" y="10252"/>
                  </a:cubicBezTo>
                  <a:close/>
                  <a:moveTo>
                    <a:pt x="6890" y="14566"/>
                  </a:moveTo>
                  <a:cubicBezTo>
                    <a:pt x="6779" y="14566"/>
                    <a:pt x="6668" y="14600"/>
                    <a:pt x="6574" y="14668"/>
                  </a:cubicBezTo>
                  <a:cubicBezTo>
                    <a:pt x="6300" y="14828"/>
                    <a:pt x="6231" y="15193"/>
                    <a:pt x="6414" y="15444"/>
                  </a:cubicBezTo>
                  <a:cubicBezTo>
                    <a:pt x="6756" y="15969"/>
                    <a:pt x="7099" y="16517"/>
                    <a:pt x="7418" y="17042"/>
                  </a:cubicBezTo>
                  <a:cubicBezTo>
                    <a:pt x="7532" y="17225"/>
                    <a:pt x="7715" y="17316"/>
                    <a:pt x="7920" y="17316"/>
                  </a:cubicBezTo>
                  <a:cubicBezTo>
                    <a:pt x="8012" y="17316"/>
                    <a:pt x="8103" y="17293"/>
                    <a:pt x="8217" y="17225"/>
                  </a:cubicBezTo>
                  <a:cubicBezTo>
                    <a:pt x="8468" y="17065"/>
                    <a:pt x="8560" y="16723"/>
                    <a:pt x="8400" y="16449"/>
                  </a:cubicBezTo>
                  <a:cubicBezTo>
                    <a:pt x="8057" y="15901"/>
                    <a:pt x="7715" y="15353"/>
                    <a:pt x="7373" y="14828"/>
                  </a:cubicBezTo>
                  <a:cubicBezTo>
                    <a:pt x="7259" y="14657"/>
                    <a:pt x="7074" y="14566"/>
                    <a:pt x="6890" y="14566"/>
                  </a:cubicBezTo>
                  <a:close/>
                  <a:moveTo>
                    <a:pt x="9574" y="19175"/>
                  </a:moveTo>
                  <a:cubicBezTo>
                    <a:pt x="9487" y="19175"/>
                    <a:pt x="9398" y="19194"/>
                    <a:pt x="9313" y="19233"/>
                  </a:cubicBezTo>
                  <a:cubicBezTo>
                    <a:pt x="9039" y="19393"/>
                    <a:pt x="8925" y="19736"/>
                    <a:pt x="9062" y="20009"/>
                  </a:cubicBezTo>
                  <a:cubicBezTo>
                    <a:pt x="9358" y="20557"/>
                    <a:pt x="9632" y="21128"/>
                    <a:pt x="9883" y="21699"/>
                  </a:cubicBezTo>
                  <a:cubicBezTo>
                    <a:pt x="9975" y="21904"/>
                    <a:pt x="10180" y="22041"/>
                    <a:pt x="10408" y="22041"/>
                  </a:cubicBezTo>
                  <a:cubicBezTo>
                    <a:pt x="10477" y="22041"/>
                    <a:pt x="10568" y="22018"/>
                    <a:pt x="10637" y="21995"/>
                  </a:cubicBezTo>
                  <a:cubicBezTo>
                    <a:pt x="10933" y="21858"/>
                    <a:pt x="11047" y="21516"/>
                    <a:pt x="10933" y="21242"/>
                  </a:cubicBezTo>
                  <a:cubicBezTo>
                    <a:pt x="10659" y="20649"/>
                    <a:pt x="10386" y="20055"/>
                    <a:pt x="10089" y="19485"/>
                  </a:cubicBezTo>
                  <a:cubicBezTo>
                    <a:pt x="9991" y="19289"/>
                    <a:pt x="9790" y="19175"/>
                    <a:pt x="9574" y="19175"/>
                  </a:cubicBezTo>
                  <a:close/>
                  <a:moveTo>
                    <a:pt x="11704" y="24081"/>
                  </a:moveTo>
                  <a:cubicBezTo>
                    <a:pt x="11637" y="24081"/>
                    <a:pt x="11569" y="24093"/>
                    <a:pt x="11504" y="24118"/>
                  </a:cubicBezTo>
                  <a:cubicBezTo>
                    <a:pt x="11207" y="24209"/>
                    <a:pt x="11047" y="24552"/>
                    <a:pt x="11162" y="24848"/>
                  </a:cubicBezTo>
                  <a:cubicBezTo>
                    <a:pt x="11390" y="25442"/>
                    <a:pt x="11572" y="26035"/>
                    <a:pt x="11755" y="26629"/>
                  </a:cubicBezTo>
                  <a:cubicBezTo>
                    <a:pt x="11846" y="26880"/>
                    <a:pt x="12052" y="27017"/>
                    <a:pt x="12303" y="27017"/>
                  </a:cubicBezTo>
                  <a:cubicBezTo>
                    <a:pt x="12371" y="27017"/>
                    <a:pt x="12417" y="27017"/>
                    <a:pt x="12485" y="26994"/>
                  </a:cubicBezTo>
                  <a:cubicBezTo>
                    <a:pt x="12782" y="26903"/>
                    <a:pt x="12942" y="26583"/>
                    <a:pt x="12851" y="26286"/>
                  </a:cubicBezTo>
                  <a:cubicBezTo>
                    <a:pt x="12668" y="25670"/>
                    <a:pt x="12463" y="25054"/>
                    <a:pt x="12234" y="24460"/>
                  </a:cubicBezTo>
                  <a:cubicBezTo>
                    <a:pt x="12163" y="24229"/>
                    <a:pt x="11939" y="24081"/>
                    <a:pt x="11704" y="24081"/>
                  </a:cubicBezTo>
                  <a:close/>
                  <a:moveTo>
                    <a:pt x="13189" y="29217"/>
                  </a:moveTo>
                  <a:cubicBezTo>
                    <a:pt x="13146" y="29217"/>
                    <a:pt x="13101" y="29221"/>
                    <a:pt x="13056" y="29231"/>
                  </a:cubicBezTo>
                  <a:cubicBezTo>
                    <a:pt x="12737" y="29277"/>
                    <a:pt x="12554" y="29596"/>
                    <a:pt x="12622" y="29893"/>
                  </a:cubicBezTo>
                  <a:cubicBezTo>
                    <a:pt x="12759" y="30509"/>
                    <a:pt x="12874" y="31125"/>
                    <a:pt x="12965" y="31742"/>
                  </a:cubicBezTo>
                  <a:cubicBezTo>
                    <a:pt x="13010" y="32016"/>
                    <a:pt x="13262" y="32221"/>
                    <a:pt x="13535" y="32221"/>
                  </a:cubicBezTo>
                  <a:lnTo>
                    <a:pt x="13627" y="32221"/>
                  </a:lnTo>
                  <a:cubicBezTo>
                    <a:pt x="13923" y="32175"/>
                    <a:pt x="14152" y="31879"/>
                    <a:pt x="14083" y="31559"/>
                  </a:cubicBezTo>
                  <a:cubicBezTo>
                    <a:pt x="13992" y="30943"/>
                    <a:pt x="13878" y="30304"/>
                    <a:pt x="13741" y="29665"/>
                  </a:cubicBezTo>
                  <a:cubicBezTo>
                    <a:pt x="13682" y="29390"/>
                    <a:pt x="13455" y="29217"/>
                    <a:pt x="13189" y="29217"/>
                  </a:cubicBezTo>
                  <a:close/>
                  <a:moveTo>
                    <a:pt x="13922" y="34502"/>
                  </a:moveTo>
                  <a:cubicBezTo>
                    <a:pt x="13907" y="34502"/>
                    <a:pt x="13893" y="34502"/>
                    <a:pt x="13878" y="34504"/>
                  </a:cubicBezTo>
                  <a:cubicBezTo>
                    <a:pt x="13558" y="34504"/>
                    <a:pt x="13330" y="34777"/>
                    <a:pt x="13330" y="35097"/>
                  </a:cubicBezTo>
                  <a:cubicBezTo>
                    <a:pt x="13376" y="35736"/>
                    <a:pt x="13398" y="36352"/>
                    <a:pt x="13398" y="36969"/>
                  </a:cubicBezTo>
                  <a:cubicBezTo>
                    <a:pt x="13398" y="37288"/>
                    <a:pt x="13650" y="37539"/>
                    <a:pt x="13969" y="37539"/>
                  </a:cubicBezTo>
                  <a:cubicBezTo>
                    <a:pt x="14289" y="37539"/>
                    <a:pt x="14540" y="37288"/>
                    <a:pt x="14540" y="36969"/>
                  </a:cubicBezTo>
                  <a:cubicBezTo>
                    <a:pt x="14540" y="36330"/>
                    <a:pt x="14517" y="35690"/>
                    <a:pt x="14471" y="35029"/>
                  </a:cubicBezTo>
                  <a:cubicBezTo>
                    <a:pt x="14449" y="34724"/>
                    <a:pt x="14220" y="34502"/>
                    <a:pt x="13922" y="34502"/>
                  </a:cubicBezTo>
                  <a:close/>
                  <a:moveTo>
                    <a:pt x="13811" y="39820"/>
                  </a:moveTo>
                  <a:cubicBezTo>
                    <a:pt x="13509" y="39820"/>
                    <a:pt x="13238" y="40041"/>
                    <a:pt x="13216" y="40324"/>
                  </a:cubicBezTo>
                  <a:cubicBezTo>
                    <a:pt x="13147" y="40963"/>
                    <a:pt x="13056" y="41579"/>
                    <a:pt x="12942" y="42173"/>
                  </a:cubicBezTo>
                  <a:cubicBezTo>
                    <a:pt x="12874" y="42492"/>
                    <a:pt x="13079" y="42789"/>
                    <a:pt x="13398" y="42858"/>
                  </a:cubicBezTo>
                  <a:lnTo>
                    <a:pt x="13490" y="42858"/>
                  </a:lnTo>
                  <a:cubicBezTo>
                    <a:pt x="13764" y="42858"/>
                    <a:pt x="14015" y="42675"/>
                    <a:pt x="14060" y="42378"/>
                  </a:cubicBezTo>
                  <a:cubicBezTo>
                    <a:pt x="14175" y="41762"/>
                    <a:pt x="14266" y="41100"/>
                    <a:pt x="14357" y="40461"/>
                  </a:cubicBezTo>
                  <a:cubicBezTo>
                    <a:pt x="14380" y="40141"/>
                    <a:pt x="14152" y="39867"/>
                    <a:pt x="13855" y="39822"/>
                  </a:cubicBezTo>
                  <a:cubicBezTo>
                    <a:pt x="13840" y="39821"/>
                    <a:pt x="13825" y="39820"/>
                    <a:pt x="13811" y="39820"/>
                  </a:cubicBezTo>
                  <a:close/>
                  <a:moveTo>
                    <a:pt x="12658" y="45046"/>
                  </a:moveTo>
                  <a:cubicBezTo>
                    <a:pt x="12417" y="45046"/>
                    <a:pt x="12190" y="45196"/>
                    <a:pt x="12097" y="45437"/>
                  </a:cubicBezTo>
                  <a:cubicBezTo>
                    <a:pt x="11915" y="46030"/>
                    <a:pt x="11687" y="46601"/>
                    <a:pt x="11458" y="47172"/>
                  </a:cubicBezTo>
                  <a:cubicBezTo>
                    <a:pt x="11321" y="47468"/>
                    <a:pt x="11458" y="47788"/>
                    <a:pt x="11755" y="47925"/>
                  </a:cubicBezTo>
                  <a:cubicBezTo>
                    <a:pt x="11824" y="47948"/>
                    <a:pt x="11892" y="47970"/>
                    <a:pt x="11983" y="47970"/>
                  </a:cubicBezTo>
                  <a:cubicBezTo>
                    <a:pt x="12189" y="47970"/>
                    <a:pt x="12417" y="47833"/>
                    <a:pt x="12508" y="47628"/>
                  </a:cubicBezTo>
                  <a:cubicBezTo>
                    <a:pt x="12759" y="47035"/>
                    <a:pt x="12988" y="46418"/>
                    <a:pt x="13193" y="45779"/>
                  </a:cubicBezTo>
                  <a:cubicBezTo>
                    <a:pt x="13284" y="45482"/>
                    <a:pt x="13125" y="45163"/>
                    <a:pt x="12828" y="45072"/>
                  </a:cubicBezTo>
                  <a:cubicBezTo>
                    <a:pt x="12771" y="45054"/>
                    <a:pt x="12714" y="45046"/>
                    <a:pt x="12658" y="45046"/>
                  </a:cubicBezTo>
                  <a:close/>
                  <a:moveTo>
                    <a:pt x="10356" y="49854"/>
                  </a:moveTo>
                  <a:cubicBezTo>
                    <a:pt x="10173" y="49854"/>
                    <a:pt x="9997" y="49945"/>
                    <a:pt x="9883" y="50116"/>
                  </a:cubicBezTo>
                  <a:cubicBezTo>
                    <a:pt x="9564" y="50641"/>
                    <a:pt x="9199" y="51143"/>
                    <a:pt x="8811" y="51622"/>
                  </a:cubicBezTo>
                  <a:cubicBezTo>
                    <a:pt x="8628" y="51874"/>
                    <a:pt x="8674" y="52239"/>
                    <a:pt x="8925" y="52421"/>
                  </a:cubicBezTo>
                  <a:cubicBezTo>
                    <a:pt x="9016" y="52513"/>
                    <a:pt x="9153" y="52558"/>
                    <a:pt x="9267" y="52558"/>
                  </a:cubicBezTo>
                  <a:cubicBezTo>
                    <a:pt x="9427" y="52558"/>
                    <a:pt x="9609" y="52467"/>
                    <a:pt x="9724" y="52330"/>
                  </a:cubicBezTo>
                  <a:cubicBezTo>
                    <a:pt x="10112" y="51828"/>
                    <a:pt x="10500" y="51280"/>
                    <a:pt x="10865" y="50732"/>
                  </a:cubicBezTo>
                  <a:cubicBezTo>
                    <a:pt x="11025" y="50458"/>
                    <a:pt x="10956" y="50116"/>
                    <a:pt x="10682" y="49956"/>
                  </a:cubicBezTo>
                  <a:cubicBezTo>
                    <a:pt x="10579" y="49887"/>
                    <a:pt x="10466" y="49854"/>
                    <a:pt x="10356" y="49854"/>
                  </a:cubicBezTo>
                  <a:close/>
                  <a:moveTo>
                    <a:pt x="6893" y="53892"/>
                  </a:moveTo>
                  <a:cubicBezTo>
                    <a:pt x="6762" y="53892"/>
                    <a:pt x="6631" y="53939"/>
                    <a:pt x="6528" y="54042"/>
                  </a:cubicBezTo>
                  <a:cubicBezTo>
                    <a:pt x="6072" y="54430"/>
                    <a:pt x="5569" y="54818"/>
                    <a:pt x="5067" y="55160"/>
                  </a:cubicBezTo>
                  <a:cubicBezTo>
                    <a:pt x="4816" y="55343"/>
                    <a:pt x="4748" y="55708"/>
                    <a:pt x="4930" y="55959"/>
                  </a:cubicBezTo>
                  <a:cubicBezTo>
                    <a:pt x="5044" y="56119"/>
                    <a:pt x="5227" y="56210"/>
                    <a:pt x="5410" y="56210"/>
                  </a:cubicBezTo>
                  <a:cubicBezTo>
                    <a:pt x="5524" y="56210"/>
                    <a:pt x="5638" y="56165"/>
                    <a:pt x="5729" y="56096"/>
                  </a:cubicBezTo>
                  <a:cubicBezTo>
                    <a:pt x="6254" y="55731"/>
                    <a:pt x="6779" y="55320"/>
                    <a:pt x="7281" y="54886"/>
                  </a:cubicBezTo>
                  <a:cubicBezTo>
                    <a:pt x="7510" y="54681"/>
                    <a:pt x="7532" y="54316"/>
                    <a:pt x="7327" y="54088"/>
                  </a:cubicBezTo>
                  <a:cubicBezTo>
                    <a:pt x="7214" y="53962"/>
                    <a:pt x="7053" y="53892"/>
                    <a:pt x="6893" y="53892"/>
                  </a:cubicBezTo>
                  <a:close/>
                  <a:moveTo>
                    <a:pt x="2418" y="56751"/>
                  </a:moveTo>
                  <a:cubicBezTo>
                    <a:pt x="2341" y="56751"/>
                    <a:pt x="2264" y="56768"/>
                    <a:pt x="2191" y="56804"/>
                  </a:cubicBezTo>
                  <a:cubicBezTo>
                    <a:pt x="1621" y="57055"/>
                    <a:pt x="1050" y="57283"/>
                    <a:pt x="457" y="57489"/>
                  </a:cubicBezTo>
                  <a:cubicBezTo>
                    <a:pt x="160" y="57580"/>
                    <a:pt x="0" y="57899"/>
                    <a:pt x="114" y="58196"/>
                  </a:cubicBezTo>
                  <a:cubicBezTo>
                    <a:pt x="183" y="58447"/>
                    <a:pt x="411" y="58584"/>
                    <a:pt x="639" y="58584"/>
                  </a:cubicBezTo>
                  <a:cubicBezTo>
                    <a:pt x="708" y="58584"/>
                    <a:pt x="776" y="58584"/>
                    <a:pt x="822" y="58561"/>
                  </a:cubicBezTo>
                  <a:cubicBezTo>
                    <a:pt x="1461" y="58356"/>
                    <a:pt x="2077" y="58105"/>
                    <a:pt x="2648" y="57854"/>
                  </a:cubicBezTo>
                  <a:cubicBezTo>
                    <a:pt x="2944" y="57717"/>
                    <a:pt x="3059" y="57374"/>
                    <a:pt x="2944" y="57101"/>
                  </a:cubicBezTo>
                  <a:cubicBezTo>
                    <a:pt x="2844" y="56882"/>
                    <a:pt x="2632" y="56751"/>
                    <a:pt x="2418" y="56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8162150" y="2059625"/>
              <a:ext cx="1430025" cy="1009275"/>
            </a:xfrm>
            <a:custGeom>
              <a:avLst/>
              <a:gdLst/>
              <a:ahLst/>
              <a:cxnLst/>
              <a:rect l="l" t="t" r="r" b="b"/>
              <a:pathLst>
                <a:path w="57201" h="40371" extrusionOk="0">
                  <a:moveTo>
                    <a:pt x="6581" y="0"/>
                  </a:moveTo>
                  <a:cubicBezTo>
                    <a:pt x="3989" y="0"/>
                    <a:pt x="1907" y="228"/>
                    <a:pt x="1438" y="906"/>
                  </a:cubicBezTo>
                  <a:cubicBezTo>
                    <a:pt x="0" y="2960"/>
                    <a:pt x="8423" y="15742"/>
                    <a:pt x="8423" y="15742"/>
                  </a:cubicBezTo>
                  <a:lnTo>
                    <a:pt x="47157" y="40097"/>
                  </a:lnTo>
                  <a:lnTo>
                    <a:pt x="47614" y="40371"/>
                  </a:lnTo>
                  <a:lnTo>
                    <a:pt x="49919" y="36536"/>
                  </a:lnTo>
                  <a:lnTo>
                    <a:pt x="57201" y="24279"/>
                  </a:lnTo>
                  <a:lnTo>
                    <a:pt x="19470" y="974"/>
                  </a:lnTo>
                  <a:cubicBezTo>
                    <a:pt x="19470" y="974"/>
                    <a:pt x="11936" y="0"/>
                    <a:pt x="6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8486850" y="2240325"/>
              <a:ext cx="1099050" cy="721300"/>
            </a:xfrm>
            <a:custGeom>
              <a:avLst/>
              <a:gdLst/>
              <a:ahLst/>
              <a:cxnLst/>
              <a:rect l="l" t="t" r="r" b="b"/>
              <a:pathLst>
                <a:path w="43962" h="28852" extrusionOk="0">
                  <a:moveTo>
                    <a:pt x="3538" y="0"/>
                  </a:moveTo>
                  <a:lnTo>
                    <a:pt x="2922" y="503"/>
                  </a:lnTo>
                  <a:lnTo>
                    <a:pt x="0" y="5113"/>
                  </a:lnTo>
                  <a:lnTo>
                    <a:pt x="41131" y="28852"/>
                  </a:lnTo>
                  <a:lnTo>
                    <a:pt x="43962" y="22985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8183250" y="2059875"/>
              <a:ext cx="542125" cy="423600"/>
            </a:xfrm>
            <a:custGeom>
              <a:avLst/>
              <a:gdLst/>
              <a:ahLst/>
              <a:cxnLst/>
              <a:rect l="l" t="t" r="r" b="b"/>
              <a:pathLst>
                <a:path w="21685" h="16944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4726" y="11395"/>
                    <a:pt x="7579" y="15732"/>
                    <a:pt x="7579" y="15732"/>
                  </a:cubicBezTo>
                  <a:cubicBezTo>
                    <a:pt x="9400" y="16601"/>
                    <a:pt x="10651" y="16943"/>
                    <a:pt x="11493" y="16943"/>
                  </a:cubicBezTo>
                  <a:cubicBezTo>
                    <a:pt x="14584" y="16943"/>
                    <a:pt x="12144" y="12332"/>
                    <a:pt x="12144" y="12331"/>
                  </a:cubicBezTo>
                  <a:lnTo>
                    <a:pt x="12144" y="12331"/>
                  </a:lnTo>
                  <a:cubicBezTo>
                    <a:pt x="12144" y="12331"/>
                    <a:pt x="14294" y="13628"/>
                    <a:pt x="16195" y="13628"/>
                  </a:cubicBezTo>
                  <a:cubicBezTo>
                    <a:pt x="17092" y="13628"/>
                    <a:pt x="17933" y="13339"/>
                    <a:pt x="18467" y="12491"/>
                  </a:cubicBezTo>
                  <a:cubicBezTo>
                    <a:pt x="20064" y="9957"/>
                    <a:pt x="15956" y="7401"/>
                    <a:pt x="15682" y="7218"/>
                  </a:cubicBezTo>
                  <a:lnTo>
                    <a:pt x="15682" y="7218"/>
                  </a:lnTo>
                  <a:cubicBezTo>
                    <a:pt x="15837" y="7270"/>
                    <a:pt x="17150" y="7679"/>
                    <a:pt x="18428" y="7679"/>
                  </a:cubicBezTo>
                  <a:cubicBezTo>
                    <a:pt x="19412" y="7679"/>
                    <a:pt x="20375" y="7436"/>
                    <a:pt x="20772" y="6602"/>
                  </a:cubicBezTo>
                  <a:cubicBezTo>
                    <a:pt x="21685" y="4639"/>
                    <a:pt x="18626" y="964"/>
                    <a:pt x="18626" y="964"/>
                  </a:cubicBezTo>
                  <a:cubicBezTo>
                    <a:pt x="18626" y="964"/>
                    <a:pt x="11482" y="51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8183250" y="2059875"/>
              <a:ext cx="163225" cy="184475"/>
            </a:xfrm>
            <a:custGeom>
              <a:avLst/>
              <a:gdLst/>
              <a:ahLst/>
              <a:cxnLst/>
              <a:rect l="l" t="t" r="r" b="b"/>
              <a:pathLst>
                <a:path w="6529" h="7379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3196" y="7059"/>
                    <a:pt x="3744" y="6648"/>
                    <a:pt x="4201" y="6191"/>
                  </a:cubicBezTo>
                  <a:cubicBezTo>
                    <a:pt x="5799" y="4594"/>
                    <a:pt x="6529" y="2197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8886850" y="3715975"/>
              <a:ext cx="253950" cy="253375"/>
            </a:xfrm>
            <a:custGeom>
              <a:avLst/>
              <a:gdLst/>
              <a:ahLst/>
              <a:cxnLst/>
              <a:rect l="l" t="t" r="r" b="b"/>
              <a:pathLst>
                <a:path w="10158" h="10135" extrusionOk="0">
                  <a:moveTo>
                    <a:pt x="6141" y="1"/>
                  </a:moveTo>
                  <a:lnTo>
                    <a:pt x="3995" y="3150"/>
                  </a:lnTo>
                  <a:lnTo>
                    <a:pt x="1" y="2534"/>
                  </a:lnTo>
                  <a:lnTo>
                    <a:pt x="2580" y="5296"/>
                  </a:lnTo>
                  <a:lnTo>
                    <a:pt x="526" y="8514"/>
                  </a:lnTo>
                  <a:lnTo>
                    <a:pt x="4246" y="7145"/>
                  </a:lnTo>
                  <a:lnTo>
                    <a:pt x="7054" y="10135"/>
                  </a:lnTo>
                  <a:lnTo>
                    <a:pt x="6666" y="6346"/>
                  </a:lnTo>
                  <a:lnTo>
                    <a:pt x="10158" y="4817"/>
                  </a:lnTo>
                  <a:lnTo>
                    <a:pt x="6711" y="3858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9"/>
          <p:cNvSpPr txBox="1">
            <a:spLocks noGrp="1"/>
          </p:cNvSpPr>
          <p:nvPr>
            <p:ph type="title" idx="2" hasCustomPrompt="1"/>
          </p:nvPr>
        </p:nvSpPr>
        <p:spPr>
          <a:xfrm>
            <a:off x="5895740" y="1891556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8" name="Google Shape;1398;p9"/>
          <p:cNvSpPr txBox="1">
            <a:spLocks noGrp="1"/>
          </p:cNvSpPr>
          <p:nvPr>
            <p:ph type="subTitle" idx="1"/>
          </p:nvPr>
        </p:nvSpPr>
        <p:spPr>
          <a:xfrm>
            <a:off x="1766164" y="2857586"/>
            <a:ext cx="4094100" cy="2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879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Char char="●"/>
              <a:defRPr sz="1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6" r:id="rId3"/>
    <p:sldLayoutId id="2147483674" r:id="rId4"/>
    <p:sldLayoutId id="2147483675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Char char="●"/>
              <a:defRPr sz="1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898295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352" y="-106935"/>
            <a:ext cx="3048006" cy="1828804"/>
          </a:xfrm>
          <a:prstGeom prst="rect">
            <a:avLst/>
          </a:prstGeom>
        </p:spPr>
      </p:pic>
      <p:sp>
        <p:nvSpPr>
          <p:cNvPr id="4182" name="Google Shape;4182;p32"/>
          <p:cNvSpPr txBox="1">
            <a:spLocks noGrp="1"/>
          </p:cNvSpPr>
          <p:nvPr>
            <p:ph type="ctrTitle"/>
          </p:nvPr>
        </p:nvSpPr>
        <p:spPr>
          <a:xfrm>
            <a:off x="970350" y="1360602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4800" dirty="0"/>
              <a:t>ОСНОВИ ИНФОРМАТИКЕ</a:t>
            </a:r>
            <a:endParaRPr sz="4800" dirty="0"/>
          </a:p>
        </p:txBody>
      </p:sp>
      <p:sp>
        <p:nvSpPr>
          <p:cNvPr id="4183" name="Google Shape;4183;p32"/>
          <p:cNvSpPr txBox="1">
            <a:spLocks noGrp="1"/>
          </p:cNvSpPr>
          <p:nvPr>
            <p:ph type="subTitle" idx="1"/>
          </p:nvPr>
        </p:nvSpPr>
        <p:spPr>
          <a:xfrm>
            <a:off x="1677919" y="2840422"/>
            <a:ext cx="5890436" cy="95770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n w="0"/>
                <a:solidFill>
                  <a:schemeClr val="tx1"/>
                </a:solidFill>
              </a:rPr>
              <a:t>HTML </a:t>
            </a:r>
            <a:r>
              <a:rPr lang="sr-Cyrl-BA" sz="2800" dirty="0">
                <a:ln w="0"/>
                <a:solidFill>
                  <a:schemeClr val="tx1"/>
                </a:solidFill>
              </a:rPr>
              <a:t>документ са таговима за текст и креирање параграфа</a:t>
            </a:r>
            <a:endParaRPr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Google Shape;4183;p32"/>
          <p:cNvSpPr txBox="1">
            <a:spLocks/>
          </p:cNvSpPr>
          <p:nvPr/>
        </p:nvSpPr>
        <p:spPr>
          <a:xfrm>
            <a:off x="5104605" y="1100500"/>
            <a:ext cx="49275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sr-Cyrl-BA" sz="2800" b="1" dirty="0"/>
              <a:t>9</a:t>
            </a:r>
            <a:r>
              <a:rPr lang="bs-Cyrl-BA" sz="2800" b="1" dirty="0"/>
              <a:t>. РАЗРЕД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78" y="3199250"/>
            <a:ext cx="2650221" cy="1835733"/>
          </a:xfrm>
          <a:prstGeom prst="rect">
            <a:avLst/>
          </a:prstGeom>
        </p:spPr>
      </p:pic>
      <p:sp>
        <p:nvSpPr>
          <p:cNvPr id="5" name="Google Shape;4344;p41"/>
          <p:cNvSpPr txBox="1">
            <a:spLocks/>
          </p:cNvSpPr>
          <p:nvPr/>
        </p:nvSpPr>
        <p:spPr>
          <a:xfrm>
            <a:off x="714813" y="3885594"/>
            <a:ext cx="1393287" cy="46304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BA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skolers.org</a:t>
            </a:r>
            <a:endParaRPr lang="en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3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2" grpId="0"/>
      <p:bldP spid="4183" grpId="0" build="p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3116" y="3461657"/>
            <a:ext cx="1758776" cy="1491703"/>
          </a:xfrm>
          <a:prstGeom prst="rect">
            <a:avLst/>
          </a:prstGeom>
        </p:spPr>
      </p:pic>
      <p:sp>
        <p:nvSpPr>
          <p:cNvPr id="5" name="Čuvar mesta za sadržaj 1">
            <a:extLst>
              <a:ext uri="{FF2B5EF4-FFF2-40B4-BE49-F238E27FC236}">
                <a16:creationId xmlns="" xmlns:a16="http://schemas.microsoft.com/office/drawing/2014/main" id="{106A77CC-F0F4-42A1-87B8-7D51BE487878}"/>
              </a:ext>
            </a:extLst>
          </p:cNvPr>
          <p:cNvSpPr txBox="1">
            <a:spLocks/>
          </p:cNvSpPr>
          <p:nvPr/>
        </p:nvSpPr>
        <p:spPr>
          <a:xfrm>
            <a:off x="713250" y="932556"/>
            <a:ext cx="7717500" cy="373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52400" indent="0">
              <a:buNone/>
            </a:pPr>
            <a:r>
              <a:rPr lang="ru-RU" sz="2600" b="1" dirty="0"/>
              <a:t>Формирање параграфа врши се таго</a:t>
            </a:r>
            <a:r>
              <a:rPr lang="sr-Cyrl-BA" sz="2600" b="1" dirty="0"/>
              <a:t>ви</a:t>
            </a:r>
            <a:r>
              <a:rPr lang="ru-RU" sz="2600" b="1" dirty="0"/>
              <a:t>ма </a:t>
            </a:r>
            <a:r>
              <a:rPr lang="ru-RU" sz="2600" b="1" dirty="0">
                <a:solidFill>
                  <a:srgbClr val="FFFF00"/>
                </a:solidFill>
              </a:rPr>
              <a:t>&lt;p&gt; и &lt;/p&gt;, </a:t>
            </a:r>
          </a:p>
          <a:p>
            <a:pPr marL="0" indent="0">
              <a:buFont typeface="Livvic"/>
              <a:buNone/>
            </a:pPr>
            <a:r>
              <a:rPr lang="sr-Cyrl-BA" sz="2600" b="1" dirty="0"/>
              <a:t>   За поравнање уз лијеву ивицу екрана користи се   таг:</a:t>
            </a:r>
          </a:p>
          <a:p>
            <a:pPr marL="152400" indent="0">
              <a:buNone/>
            </a:pPr>
            <a:r>
              <a:rPr lang="en-US" sz="2600" b="1" dirty="0">
                <a:solidFill>
                  <a:srgbClr val="FFFF00"/>
                </a:solidFill>
              </a:rPr>
              <a:t>&lt;p align="left"&gt;</a:t>
            </a:r>
            <a:endParaRPr lang="sr-Cyrl-BA" sz="2600" b="1" dirty="0">
              <a:solidFill>
                <a:srgbClr val="FFFF00"/>
              </a:solidFill>
            </a:endParaRPr>
          </a:p>
          <a:p>
            <a:pPr marL="152400" indent="0">
              <a:buNone/>
            </a:pPr>
            <a:r>
              <a:rPr lang="sr-Cyrl-BA" sz="2600" b="1" dirty="0"/>
              <a:t>За поравнање на средину екрана користи се таг:</a:t>
            </a:r>
          </a:p>
          <a:p>
            <a:pPr marL="152400" indent="0">
              <a:buNone/>
            </a:pPr>
            <a:r>
              <a:rPr lang="en-US" sz="2600" b="1" dirty="0">
                <a:solidFill>
                  <a:srgbClr val="FFFF00"/>
                </a:solidFill>
              </a:rPr>
              <a:t>&lt;p align="center"&gt;</a:t>
            </a:r>
            <a:endParaRPr lang="sr-Cyrl-BA" sz="2600" b="1" dirty="0">
              <a:solidFill>
                <a:srgbClr val="FFFF00"/>
              </a:solidFill>
            </a:endParaRPr>
          </a:p>
          <a:p>
            <a:pPr marL="152400" indent="0">
              <a:buNone/>
            </a:pPr>
            <a:r>
              <a:rPr lang="sr-Cyrl-BA" sz="2600" b="1" dirty="0"/>
              <a:t>За поравнање уз десну ивицу екрана користи се таг:</a:t>
            </a:r>
          </a:p>
          <a:p>
            <a:pPr marL="152400" indent="0">
              <a:buNone/>
            </a:pPr>
            <a:r>
              <a:rPr lang="en-US" sz="2600" b="1" dirty="0">
                <a:solidFill>
                  <a:srgbClr val="FFFF00"/>
                </a:solidFill>
              </a:rPr>
              <a:t>&lt;p align="right"&gt;</a:t>
            </a:r>
            <a:endParaRPr lang="sr-Cyrl-BA" sz="2600" b="1" dirty="0">
              <a:solidFill>
                <a:srgbClr val="FFFF00"/>
              </a:solidFill>
            </a:endParaRPr>
          </a:p>
          <a:p>
            <a:endParaRPr lang="sr-Cyrl-BA" b="1" dirty="0"/>
          </a:p>
        </p:txBody>
      </p:sp>
      <p:sp>
        <p:nvSpPr>
          <p:cNvPr id="6" name="Google Shape;4189;p33">
            <a:extLst>
              <a:ext uri="{FF2B5EF4-FFF2-40B4-BE49-F238E27FC236}">
                <a16:creationId xmlns="" xmlns:a16="http://schemas.microsoft.com/office/drawing/2014/main" id="{1D1324DC-2560-48EF-A339-F759F6F4F3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565" y="480816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b="1" dirty="0"/>
              <a:t>ОБЛИКОВАЊЕ РЕЧЕНИЦА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xmlns="" val="90299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35"/>
          <p:cNvSpPr/>
          <p:nvPr/>
        </p:nvSpPr>
        <p:spPr>
          <a:xfrm>
            <a:off x="1156149" y="1510337"/>
            <a:ext cx="2119800" cy="211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02" name="Google Shape;4202;p35"/>
          <p:cNvSpPr txBox="1">
            <a:spLocks noGrp="1"/>
          </p:cNvSpPr>
          <p:nvPr>
            <p:ph type="title"/>
          </p:nvPr>
        </p:nvSpPr>
        <p:spPr>
          <a:xfrm>
            <a:off x="3316746" y="2335162"/>
            <a:ext cx="4838426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4000" b="1" dirty="0"/>
              <a:t>ВЈЕЖБА 2: </a:t>
            </a:r>
            <a:r>
              <a:rPr lang="sr-Cyrl-BA" sz="2400" b="1" dirty="0">
                <a:solidFill>
                  <a:srgbClr val="FFFF00"/>
                </a:solidFill>
              </a:rPr>
              <a:t>Креирање </a:t>
            </a:r>
            <a:r>
              <a:rPr lang="en-US" sz="2400" b="1" dirty="0">
                <a:solidFill>
                  <a:srgbClr val="FFFF00"/>
                </a:solidFill>
              </a:rPr>
              <a:t>HTML</a:t>
            </a:r>
            <a:r>
              <a:rPr lang="sr-Cyrl-BA" sz="2400" b="1" dirty="0">
                <a:solidFill>
                  <a:srgbClr val="FFFF00"/>
                </a:solidFill>
              </a:rPr>
              <a:t> документа са параграфима</a:t>
            </a:r>
            <a:endParaRPr sz="2800" b="1" dirty="0">
              <a:solidFill>
                <a:srgbClr val="FFFF00"/>
              </a:solidFill>
            </a:endParaRPr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025" y="3564979"/>
            <a:ext cx="1654775" cy="1414281"/>
          </a:xfrm>
          <a:prstGeom prst="rect">
            <a:avLst/>
          </a:prstGeom>
        </p:spPr>
      </p:pic>
      <p:grpSp>
        <p:nvGrpSpPr>
          <p:cNvPr id="13" name="Google Shape;4903;p61">
            <a:extLst>
              <a:ext uri="{FF2B5EF4-FFF2-40B4-BE49-F238E27FC236}">
                <a16:creationId xmlns="" xmlns:a16="http://schemas.microsoft.com/office/drawing/2014/main" id="{6DCBFDDC-A7E1-4E3C-B152-0498A28023B3}"/>
              </a:ext>
            </a:extLst>
          </p:cNvPr>
          <p:cNvGrpSpPr/>
          <p:nvPr/>
        </p:nvGrpSpPr>
        <p:grpSpPr>
          <a:xfrm>
            <a:off x="1407604" y="1963827"/>
            <a:ext cx="1616890" cy="1601152"/>
            <a:chOff x="4691600" y="1070360"/>
            <a:chExt cx="3543819" cy="3056570"/>
          </a:xfrm>
        </p:grpSpPr>
        <p:sp>
          <p:nvSpPr>
            <p:cNvPr id="14" name="Google Shape;4904;p61">
              <a:extLst>
                <a:ext uri="{FF2B5EF4-FFF2-40B4-BE49-F238E27FC236}">
                  <a16:creationId xmlns="" xmlns:a16="http://schemas.microsoft.com/office/drawing/2014/main" id="{2786EB08-CD75-4BB2-9336-55A5C698EE5B}"/>
                </a:ext>
              </a:extLst>
            </p:cNvPr>
            <p:cNvSpPr/>
            <p:nvPr/>
          </p:nvSpPr>
          <p:spPr>
            <a:xfrm>
              <a:off x="4691600" y="1177795"/>
              <a:ext cx="3543819" cy="2399504"/>
            </a:xfrm>
            <a:custGeom>
              <a:avLst/>
              <a:gdLst/>
              <a:ahLst/>
              <a:cxnLst/>
              <a:rect l="l" t="t" r="r" b="b"/>
              <a:pathLst>
                <a:path w="95915" h="64948" extrusionOk="0">
                  <a:moveTo>
                    <a:pt x="3184" y="0"/>
                  </a:moveTo>
                  <a:cubicBezTo>
                    <a:pt x="1444" y="0"/>
                    <a:pt x="1" y="1444"/>
                    <a:pt x="1" y="3184"/>
                  </a:cubicBezTo>
                  <a:lnTo>
                    <a:pt x="1" y="61764"/>
                  </a:lnTo>
                  <a:cubicBezTo>
                    <a:pt x="1" y="63525"/>
                    <a:pt x="1444" y="64948"/>
                    <a:pt x="3184" y="64948"/>
                  </a:cubicBezTo>
                  <a:lnTo>
                    <a:pt x="92731" y="64948"/>
                  </a:lnTo>
                  <a:cubicBezTo>
                    <a:pt x="94492" y="64948"/>
                    <a:pt x="95914" y="63525"/>
                    <a:pt x="95914" y="61764"/>
                  </a:cubicBezTo>
                  <a:lnTo>
                    <a:pt x="95914" y="3184"/>
                  </a:lnTo>
                  <a:cubicBezTo>
                    <a:pt x="95914" y="1444"/>
                    <a:pt x="94492" y="0"/>
                    <a:pt x="92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905;p61">
              <a:extLst>
                <a:ext uri="{FF2B5EF4-FFF2-40B4-BE49-F238E27FC236}">
                  <a16:creationId xmlns="" xmlns:a16="http://schemas.microsoft.com/office/drawing/2014/main" id="{192D9D5C-9D10-496F-98C1-F947BF427A79}"/>
                </a:ext>
              </a:extLst>
            </p:cNvPr>
            <p:cNvSpPr/>
            <p:nvPr/>
          </p:nvSpPr>
          <p:spPr>
            <a:xfrm>
              <a:off x="4691600" y="1070360"/>
              <a:ext cx="3543819" cy="2186996"/>
            </a:xfrm>
            <a:custGeom>
              <a:avLst/>
              <a:gdLst/>
              <a:ahLst/>
              <a:cxnLst/>
              <a:rect l="l" t="t" r="r" b="b"/>
              <a:pathLst>
                <a:path w="95915" h="59196" extrusionOk="0">
                  <a:moveTo>
                    <a:pt x="92731" y="3142"/>
                  </a:moveTo>
                  <a:lnTo>
                    <a:pt x="92731" y="55567"/>
                  </a:lnTo>
                  <a:lnTo>
                    <a:pt x="3184" y="55567"/>
                  </a:lnTo>
                  <a:lnTo>
                    <a:pt x="3184" y="3142"/>
                  </a:lnTo>
                  <a:close/>
                  <a:moveTo>
                    <a:pt x="3184" y="1"/>
                  </a:moveTo>
                  <a:cubicBezTo>
                    <a:pt x="1444" y="1"/>
                    <a:pt x="1" y="1423"/>
                    <a:pt x="1" y="3184"/>
                  </a:cubicBezTo>
                  <a:lnTo>
                    <a:pt x="1" y="59196"/>
                  </a:lnTo>
                  <a:lnTo>
                    <a:pt x="95914" y="59196"/>
                  </a:lnTo>
                  <a:lnTo>
                    <a:pt x="95914" y="3184"/>
                  </a:lnTo>
                  <a:cubicBezTo>
                    <a:pt x="95914" y="1423"/>
                    <a:pt x="94492" y="1"/>
                    <a:pt x="9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06;p61">
              <a:extLst>
                <a:ext uri="{FF2B5EF4-FFF2-40B4-BE49-F238E27FC236}">
                  <a16:creationId xmlns="" xmlns:a16="http://schemas.microsoft.com/office/drawing/2014/main" id="{E048EC6F-2B68-4B0D-84BB-EC08A24A1ECD}"/>
                </a:ext>
              </a:extLst>
            </p:cNvPr>
            <p:cNvSpPr/>
            <p:nvPr/>
          </p:nvSpPr>
          <p:spPr>
            <a:xfrm>
              <a:off x="6064696" y="3529742"/>
              <a:ext cx="797586" cy="527080"/>
            </a:xfrm>
            <a:custGeom>
              <a:avLst/>
              <a:gdLst/>
              <a:ahLst/>
              <a:cxnLst/>
              <a:rect l="l" t="t" r="r" b="b"/>
              <a:pathLst>
                <a:path w="21587" h="11696" extrusionOk="0">
                  <a:moveTo>
                    <a:pt x="1" y="1"/>
                  </a:moveTo>
                  <a:lnTo>
                    <a:pt x="1" y="11695"/>
                  </a:lnTo>
                  <a:lnTo>
                    <a:pt x="21586" y="11695"/>
                  </a:lnTo>
                  <a:lnTo>
                    <a:pt x="21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07;p61">
              <a:extLst>
                <a:ext uri="{FF2B5EF4-FFF2-40B4-BE49-F238E27FC236}">
                  <a16:creationId xmlns="" xmlns:a16="http://schemas.microsoft.com/office/drawing/2014/main" id="{DB5DA56C-85D3-4716-88A2-1544F07A3060}"/>
                </a:ext>
              </a:extLst>
            </p:cNvPr>
            <p:cNvSpPr/>
            <p:nvPr/>
          </p:nvSpPr>
          <p:spPr>
            <a:xfrm>
              <a:off x="5757306" y="4009297"/>
              <a:ext cx="1412392" cy="117633"/>
            </a:xfrm>
            <a:custGeom>
              <a:avLst/>
              <a:gdLst/>
              <a:ahLst/>
              <a:cxnLst/>
              <a:rect l="l" t="t" r="r" b="b"/>
              <a:pathLst>
                <a:path w="38227" h="3184" extrusionOk="0">
                  <a:moveTo>
                    <a:pt x="1" y="0"/>
                  </a:moveTo>
                  <a:lnTo>
                    <a:pt x="1" y="3184"/>
                  </a:lnTo>
                  <a:lnTo>
                    <a:pt x="38226" y="3184"/>
                  </a:lnTo>
                  <a:lnTo>
                    <a:pt x="38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08;p61">
              <a:extLst>
                <a:ext uri="{FF2B5EF4-FFF2-40B4-BE49-F238E27FC236}">
                  <a16:creationId xmlns="" xmlns:a16="http://schemas.microsoft.com/office/drawing/2014/main" id="{9C9D7464-F170-4156-B135-F46E59EA6226}"/>
                </a:ext>
              </a:extLst>
            </p:cNvPr>
            <p:cNvSpPr/>
            <p:nvPr/>
          </p:nvSpPr>
          <p:spPr>
            <a:xfrm>
              <a:off x="6388586" y="3335725"/>
              <a:ext cx="150598" cy="150588"/>
            </a:xfrm>
            <a:custGeom>
              <a:avLst/>
              <a:gdLst/>
              <a:ahLst/>
              <a:cxnLst/>
              <a:rect l="l" t="t" r="r" b="b"/>
              <a:pathLst>
                <a:path w="4076" h="4076" extrusionOk="0">
                  <a:moveTo>
                    <a:pt x="2038" y="0"/>
                  </a:moveTo>
                  <a:cubicBezTo>
                    <a:pt x="913" y="0"/>
                    <a:pt x="1" y="913"/>
                    <a:pt x="1" y="2038"/>
                  </a:cubicBezTo>
                  <a:cubicBezTo>
                    <a:pt x="1" y="3163"/>
                    <a:pt x="913" y="4075"/>
                    <a:pt x="2038" y="4075"/>
                  </a:cubicBezTo>
                  <a:cubicBezTo>
                    <a:pt x="3163" y="4075"/>
                    <a:pt x="4076" y="3163"/>
                    <a:pt x="4076" y="2038"/>
                  </a:cubicBezTo>
                  <a:cubicBezTo>
                    <a:pt x="4076" y="913"/>
                    <a:pt x="3163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2" name="Picture 8" descr="Image result for бинарни систем">
            <a:extLst>
              <a:ext uri="{FF2B5EF4-FFF2-40B4-BE49-F238E27FC236}">
                <a16:creationId xmlns="" xmlns:a16="http://schemas.microsoft.com/office/drawing/2014/main" id="{4011C7B1-A941-41B8-80E8-33CAC64FD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7264" y="167204"/>
            <a:ext cx="1861174" cy="1852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03DA3D56-64B0-4B54-872F-FD9466D65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373" y="2069975"/>
            <a:ext cx="1406213" cy="10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14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3116" y="3461657"/>
            <a:ext cx="1758776" cy="149170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DD68D6B0-D742-4598-B139-E6CB8E3F2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Pravougaonik 4">
            <a:extLst>
              <a:ext uri="{FF2B5EF4-FFF2-40B4-BE49-F238E27FC236}">
                <a16:creationId xmlns="" xmlns:a16="http://schemas.microsoft.com/office/drawing/2014/main" id="{81BBF98C-25FD-4092-9EF5-01122406D965}"/>
              </a:ext>
            </a:extLst>
          </p:cNvPr>
          <p:cNvSpPr/>
          <p:nvPr/>
        </p:nvSpPr>
        <p:spPr>
          <a:xfrm>
            <a:off x="3646967" y="467833"/>
            <a:ext cx="1881963" cy="265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6" name="Pravougaonik 5">
            <a:extLst>
              <a:ext uri="{FF2B5EF4-FFF2-40B4-BE49-F238E27FC236}">
                <a16:creationId xmlns="" xmlns:a16="http://schemas.microsoft.com/office/drawing/2014/main" id="{08FC4BAE-1D81-4D0A-B6E9-937DD20ABAF2}"/>
              </a:ext>
            </a:extLst>
          </p:cNvPr>
          <p:cNvSpPr/>
          <p:nvPr/>
        </p:nvSpPr>
        <p:spPr>
          <a:xfrm>
            <a:off x="17720" y="733647"/>
            <a:ext cx="4649973" cy="265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7" name="Pravougaonik 6">
            <a:extLst>
              <a:ext uri="{FF2B5EF4-FFF2-40B4-BE49-F238E27FC236}">
                <a16:creationId xmlns="" xmlns:a16="http://schemas.microsoft.com/office/drawing/2014/main" id="{4161B1BB-7227-4F6A-8157-89AEA2D1C726}"/>
              </a:ext>
            </a:extLst>
          </p:cNvPr>
          <p:cNvSpPr/>
          <p:nvPr/>
        </p:nvSpPr>
        <p:spPr>
          <a:xfrm>
            <a:off x="3352800" y="1200225"/>
            <a:ext cx="2463209" cy="265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8" name="Pravougaonik 7">
            <a:extLst>
              <a:ext uri="{FF2B5EF4-FFF2-40B4-BE49-F238E27FC236}">
                <a16:creationId xmlns="" xmlns:a16="http://schemas.microsoft.com/office/drawing/2014/main" id="{FBB3C0B0-9E43-4E43-A38B-AFED99639D6D}"/>
              </a:ext>
            </a:extLst>
          </p:cNvPr>
          <p:cNvSpPr/>
          <p:nvPr/>
        </p:nvSpPr>
        <p:spPr>
          <a:xfrm>
            <a:off x="6570922" y="1681843"/>
            <a:ext cx="2544158" cy="258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62263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819" y="2927073"/>
            <a:ext cx="2389073" cy="202628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CD8AEEAC-AE86-49F7-8DFD-1FC564E697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15"/>
          <a:stretch/>
        </p:blipFill>
        <p:spPr>
          <a:xfrm>
            <a:off x="0" y="1255"/>
            <a:ext cx="9144000" cy="5142246"/>
          </a:xfrm>
          <a:prstGeom prst="rect">
            <a:avLst/>
          </a:prstGeom>
        </p:spPr>
      </p:pic>
      <p:sp>
        <p:nvSpPr>
          <p:cNvPr id="13" name="Pravougaonik 12">
            <a:extLst>
              <a:ext uri="{FF2B5EF4-FFF2-40B4-BE49-F238E27FC236}">
                <a16:creationId xmlns="" xmlns:a16="http://schemas.microsoft.com/office/drawing/2014/main" id="{4ED0B5F1-41CC-40BF-B455-98841D9C146C}"/>
              </a:ext>
            </a:extLst>
          </p:cNvPr>
          <p:cNvSpPr/>
          <p:nvPr/>
        </p:nvSpPr>
        <p:spPr>
          <a:xfrm>
            <a:off x="0" y="414670"/>
            <a:ext cx="2636874" cy="191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4" name="Pravougaonik 13">
            <a:extLst>
              <a:ext uri="{FF2B5EF4-FFF2-40B4-BE49-F238E27FC236}">
                <a16:creationId xmlns="" xmlns:a16="http://schemas.microsoft.com/office/drawing/2014/main" id="{48B8527F-1480-42FA-98FB-7658E2BCBF64}"/>
              </a:ext>
            </a:extLst>
          </p:cNvPr>
          <p:cNvSpPr/>
          <p:nvPr/>
        </p:nvSpPr>
        <p:spPr>
          <a:xfrm>
            <a:off x="-1" y="680484"/>
            <a:ext cx="6113721" cy="338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5" name="Pravougaonik 14">
            <a:extLst>
              <a:ext uri="{FF2B5EF4-FFF2-40B4-BE49-F238E27FC236}">
                <a16:creationId xmlns="" xmlns:a16="http://schemas.microsoft.com/office/drawing/2014/main" id="{279E0243-A53C-43C2-92F1-C64AD221119C}"/>
              </a:ext>
            </a:extLst>
          </p:cNvPr>
          <p:cNvSpPr/>
          <p:nvPr/>
        </p:nvSpPr>
        <p:spPr>
          <a:xfrm>
            <a:off x="-2" y="1074924"/>
            <a:ext cx="6113721" cy="229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6" name="Pravougaonik 15">
            <a:extLst>
              <a:ext uri="{FF2B5EF4-FFF2-40B4-BE49-F238E27FC236}">
                <a16:creationId xmlns="" xmlns:a16="http://schemas.microsoft.com/office/drawing/2014/main" id="{8022F362-CA3B-45F0-B3D4-E80486D4321F}"/>
              </a:ext>
            </a:extLst>
          </p:cNvPr>
          <p:cNvSpPr/>
          <p:nvPr/>
        </p:nvSpPr>
        <p:spPr>
          <a:xfrm>
            <a:off x="0" y="1437245"/>
            <a:ext cx="6113721" cy="229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7" name="Google Shape;4189;p33">
            <a:extLst>
              <a:ext uri="{FF2B5EF4-FFF2-40B4-BE49-F238E27FC236}">
                <a16:creationId xmlns="" xmlns:a16="http://schemas.microsoft.com/office/drawing/2014/main" id="{D50901E4-EC25-4D72-AA1F-8F01DA6250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855" y="-17900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b="1" dirty="0">
                <a:solidFill>
                  <a:srgbClr val="FF0000"/>
                </a:solidFill>
              </a:rPr>
              <a:t>РЈЕШЕЊЕ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9" name="Okvir za tekst 18">
            <a:extLst>
              <a:ext uri="{FF2B5EF4-FFF2-40B4-BE49-F238E27FC236}">
                <a16:creationId xmlns="" xmlns:a16="http://schemas.microsoft.com/office/drawing/2014/main" id="{8D99BA70-3061-42C3-9600-110A4F9BA307}"/>
              </a:ext>
            </a:extLst>
          </p:cNvPr>
          <p:cNvSpPr txBox="1"/>
          <p:nvPr/>
        </p:nvSpPr>
        <p:spPr>
          <a:xfrm>
            <a:off x="2636874" y="344980"/>
            <a:ext cx="10047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1400" b="1" dirty="0">
                <a:solidFill>
                  <a:srgbClr val="7030A0"/>
                </a:solidFill>
                <a:latin typeface="Corbel"/>
              </a:rPr>
              <a:t>НАСЛОВ</a:t>
            </a:r>
            <a:endParaRPr lang="sr-Cyrl-BA" dirty="0"/>
          </a:p>
        </p:txBody>
      </p:sp>
      <p:sp>
        <p:nvSpPr>
          <p:cNvPr id="20" name="Okvir za tekst 19">
            <a:extLst>
              <a:ext uri="{FF2B5EF4-FFF2-40B4-BE49-F238E27FC236}">
                <a16:creationId xmlns="" xmlns:a16="http://schemas.microsoft.com/office/drawing/2014/main" id="{51716D4F-F328-4E5D-8610-7C2BED3B3148}"/>
              </a:ext>
            </a:extLst>
          </p:cNvPr>
          <p:cNvSpPr txBox="1"/>
          <p:nvPr/>
        </p:nvSpPr>
        <p:spPr>
          <a:xfrm>
            <a:off x="6100431" y="680006"/>
            <a:ext cx="3330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b="1" dirty="0">
                <a:solidFill>
                  <a:schemeClr val="accent6">
                    <a:lumMod val="75000"/>
                  </a:schemeClr>
                </a:solidFill>
              </a:rPr>
              <a:t>ПОРАВНАЊЕ УЗ ЛИЈЕВУ ИВИЦУ</a:t>
            </a:r>
          </a:p>
        </p:txBody>
      </p:sp>
      <p:sp>
        <p:nvSpPr>
          <p:cNvPr id="23" name="Okvir za tekst 22">
            <a:extLst>
              <a:ext uri="{FF2B5EF4-FFF2-40B4-BE49-F238E27FC236}">
                <a16:creationId xmlns="" xmlns:a16="http://schemas.microsoft.com/office/drawing/2014/main" id="{693C2C9A-71EF-4F0E-85BC-7D615DD6D8B5}"/>
              </a:ext>
            </a:extLst>
          </p:cNvPr>
          <p:cNvSpPr txBox="1"/>
          <p:nvPr/>
        </p:nvSpPr>
        <p:spPr>
          <a:xfrm>
            <a:off x="6100431" y="1032425"/>
            <a:ext cx="3330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b="1" dirty="0">
                <a:solidFill>
                  <a:srgbClr val="C00000"/>
                </a:solidFill>
              </a:rPr>
              <a:t>ПОРАВНАЊЕ НА СРЕДИНУ</a:t>
            </a:r>
          </a:p>
        </p:txBody>
      </p:sp>
      <p:sp>
        <p:nvSpPr>
          <p:cNvPr id="24" name="Okvir za tekst 23">
            <a:extLst>
              <a:ext uri="{FF2B5EF4-FFF2-40B4-BE49-F238E27FC236}">
                <a16:creationId xmlns="" xmlns:a16="http://schemas.microsoft.com/office/drawing/2014/main" id="{E80273E8-66E8-4B8E-84CF-6C760E8BDE3B}"/>
              </a:ext>
            </a:extLst>
          </p:cNvPr>
          <p:cNvSpPr txBox="1"/>
          <p:nvPr/>
        </p:nvSpPr>
        <p:spPr>
          <a:xfrm>
            <a:off x="6100431" y="1384845"/>
            <a:ext cx="3330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b="1" dirty="0">
                <a:solidFill>
                  <a:srgbClr val="00B050"/>
                </a:solidFill>
              </a:rPr>
              <a:t>ПОРАВНАЊЕ УЗ ДЕСНУ ИВИЦУ</a:t>
            </a:r>
          </a:p>
        </p:txBody>
      </p:sp>
    </p:spTree>
    <p:extLst>
      <p:ext uri="{BB962C8B-B14F-4D97-AF65-F5344CB8AC3E}">
        <p14:creationId xmlns:p14="http://schemas.microsoft.com/office/powerpoint/2010/main" xmlns="" val="159778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36"/>
          <p:cNvSpPr txBox="1">
            <a:spLocks noGrp="1"/>
          </p:cNvSpPr>
          <p:nvPr>
            <p:ph type="title"/>
          </p:nvPr>
        </p:nvSpPr>
        <p:spPr>
          <a:xfrm>
            <a:off x="2331300" y="127699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s-Cyrl-BA" sz="6000" b="1" dirty="0"/>
              <a:t>ЗАДАЋА</a:t>
            </a:r>
            <a:endParaRPr sz="6000" dirty="0"/>
          </a:p>
        </p:txBody>
      </p:sp>
      <p:grpSp>
        <p:nvGrpSpPr>
          <p:cNvPr id="4" name="Grupa 3">
            <a:extLst>
              <a:ext uri="{FF2B5EF4-FFF2-40B4-BE49-F238E27FC236}">
                <a16:creationId xmlns="" xmlns:a16="http://schemas.microsoft.com/office/drawing/2014/main" id="{F249B58C-BEF5-44D4-8B2B-2B725D14C238}"/>
              </a:ext>
            </a:extLst>
          </p:cNvPr>
          <p:cNvGrpSpPr/>
          <p:nvPr/>
        </p:nvGrpSpPr>
        <p:grpSpPr>
          <a:xfrm>
            <a:off x="113625" y="1391407"/>
            <a:ext cx="2781975" cy="2633250"/>
            <a:chOff x="4952575" y="816000"/>
            <a:chExt cx="3511200" cy="3511500"/>
          </a:xfrm>
        </p:grpSpPr>
        <p:sp>
          <p:nvSpPr>
            <p:cNvPr id="5" name="Google Shape;4900;p61">
              <a:extLst>
                <a:ext uri="{FF2B5EF4-FFF2-40B4-BE49-F238E27FC236}">
                  <a16:creationId xmlns="" xmlns:a16="http://schemas.microsoft.com/office/drawing/2014/main" id="{1FFF5780-1B6C-4994-94D2-DE7F5442917C}"/>
                </a:ext>
              </a:extLst>
            </p:cNvPr>
            <p:cNvSpPr/>
            <p:nvPr/>
          </p:nvSpPr>
          <p:spPr>
            <a:xfrm>
              <a:off x="4952575" y="816000"/>
              <a:ext cx="3511200" cy="3511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4903;p61">
              <a:extLst>
                <a:ext uri="{FF2B5EF4-FFF2-40B4-BE49-F238E27FC236}">
                  <a16:creationId xmlns="" xmlns:a16="http://schemas.microsoft.com/office/drawing/2014/main" id="{0202FEB1-0665-4228-AA89-DFB17E822528}"/>
                </a:ext>
              </a:extLst>
            </p:cNvPr>
            <p:cNvGrpSpPr/>
            <p:nvPr/>
          </p:nvGrpSpPr>
          <p:grpSpPr>
            <a:xfrm>
              <a:off x="5256048" y="1319167"/>
              <a:ext cx="2904869" cy="2505165"/>
              <a:chOff x="4691600" y="1070360"/>
              <a:chExt cx="3543819" cy="3056570"/>
            </a:xfrm>
          </p:grpSpPr>
          <p:sp>
            <p:nvSpPr>
              <p:cNvPr id="9" name="Google Shape;4904;p61">
                <a:extLst>
                  <a:ext uri="{FF2B5EF4-FFF2-40B4-BE49-F238E27FC236}">
                    <a16:creationId xmlns="" xmlns:a16="http://schemas.microsoft.com/office/drawing/2014/main" id="{FFAE88BD-DC1F-460A-AED1-468BEFC3F840}"/>
                  </a:ext>
                </a:extLst>
              </p:cNvPr>
              <p:cNvSpPr/>
              <p:nvPr/>
            </p:nvSpPr>
            <p:spPr>
              <a:xfrm>
                <a:off x="4691600" y="1177795"/>
                <a:ext cx="3543819" cy="2399504"/>
              </a:xfrm>
              <a:custGeom>
                <a:avLst/>
                <a:gdLst/>
                <a:ahLst/>
                <a:cxnLst/>
                <a:rect l="l" t="t" r="r" b="b"/>
                <a:pathLst>
                  <a:path w="95915" h="64948" extrusionOk="0">
                    <a:moveTo>
                      <a:pt x="3184" y="0"/>
                    </a:moveTo>
                    <a:cubicBezTo>
                      <a:pt x="1444" y="0"/>
                      <a:pt x="1" y="1444"/>
                      <a:pt x="1" y="3184"/>
                    </a:cubicBezTo>
                    <a:lnTo>
                      <a:pt x="1" y="61764"/>
                    </a:lnTo>
                    <a:cubicBezTo>
                      <a:pt x="1" y="63525"/>
                      <a:pt x="1444" y="64948"/>
                      <a:pt x="3184" y="64948"/>
                    </a:cubicBezTo>
                    <a:lnTo>
                      <a:pt x="92731" y="64948"/>
                    </a:lnTo>
                    <a:cubicBezTo>
                      <a:pt x="94492" y="64948"/>
                      <a:pt x="95914" y="63525"/>
                      <a:pt x="95914" y="61764"/>
                    </a:cubicBezTo>
                    <a:lnTo>
                      <a:pt x="95914" y="3184"/>
                    </a:lnTo>
                    <a:cubicBezTo>
                      <a:pt x="95914" y="1444"/>
                      <a:pt x="94492" y="0"/>
                      <a:pt x="92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905;p61">
                <a:extLst>
                  <a:ext uri="{FF2B5EF4-FFF2-40B4-BE49-F238E27FC236}">
                    <a16:creationId xmlns="" xmlns:a16="http://schemas.microsoft.com/office/drawing/2014/main" id="{6B9663B2-4F6F-4914-A2EC-418BF06AC0FF}"/>
                  </a:ext>
                </a:extLst>
              </p:cNvPr>
              <p:cNvSpPr/>
              <p:nvPr/>
            </p:nvSpPr>
            <p:spPr>
              <a:xfrm>
                <a:off x="4691600" y="1070360"/>
                <a:ext cx="3543819" cy="2186996"/>
              </a:xfrm>
              <a:custGeom>
                <a:avLst/>
                <a:gdLst/>
                <a:ahLst/>
                <a:cxnLst/>
                <a:rect l="l" t="t" r="r" b="b"/>
                <a:pathLst>
                  <a:path w="95915" h="59196" extrusionOk="0">
                    <a:moveTo>
                      <a:pt x="92731" y="3142"/>
                    </a:moveTo>
                    <a:lnTo>
                      <a:pt x="92731" y="55567"/>
                    </a:lnTo>
                    <a:lnTo>
                      <a:pt x="3184" y="55567"/>
                    </a:lnTo>
                    <a:lnTo>
                      <a:pt x="3184" y="3142"/>
                    </a:lnTo>
                    <a:close/>
                    <a:moveTo>
                      <a:pt x="3184" y="1"/>
                    </a:moveTo>
                    <a:cubicBezTo>
                      <a:pt x="1444" y="1"/>
                      <a:pt x="1" y="1423"/>
                      <a:pt x="1" y="3184"/>
                    </a:cubicBezTo>
                    <a:lnTo>
                      <a:pt x="1" y="59196"/>
                    </a:lnTo>
                    <a:lnTo>
                      <a:pt x="95914" y="59196"/>
                    </a:lnTo>
                    <a:lnTo>
                      <a:pt x="95914" y="3184"/>
                    </a:lnTo>
                    <a:cubicBezTo>
                      <a:pt x="95914" y="1423"/>
                      <a:pt x="94492" y="1"/>
                      <a:pt x="927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906;p61">
                <a:extLst>
                  <a:ext uri="{FF2B5EF4-FFF2-40B4-BE49-F238E27FC236}">
                    <a16:creationId xmlns="" xmlns:a16="http://schemas.microsoft.com/office/drawing/2014/main" id="{150976B7-E0A1-4A87-BA26-C45C2D5280A9}"/>
                  </a:ext>
                </a:extLst>
              </p:cNvPr>
              <p:cNvSpPr/>
              <p:nvPr/>
            </p:nvSpPr>
            <p:spPr>
              <a:xfrm>
                <a:off x="6064696" y="3529742"/>
                <a:ext cx="797586" cy="527080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11696" extrusionOk="0">
                    <a:moveTo>
                      <a:pt x="1" y="1"/>
                    </a:moveTo>
                    <a:lnTo>
                      <a:pt x="1" y="11695"/>
                    </a:lnTo>
                    <a:lnTo>
                      <a:pt x="21586" y="11695"/>
                    </a:lnTo>
                    <a:lnTo>
                      <a:pt x="215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907;p61">
                <a:extLst>
                  <a:ext uri="{FF2B5EF4-FFF2-40B4-BE49-F238E27FC236}">
                    <a16:creationId xmlns="" xmlns:a16="http://schemas.microsoft.com/office/drawing/2014/main" id="{7BC78F3A-AF9E-4104-A83E-5706F0F01516}"/>
                  </a:ext>
                </a:extLst>
              </p:cNvPr>
              <p:cNvSpPr/>
              <p:nvPr/>
            </p:nvSpPr>
            <p:spPr>
              <a:xfrm>
                <a:off x="5757306" y="4009297"/>
                <a:ext cx="141239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38227" h="3184" extrusionOk="0">
                    <a:moveTo>
                      <a:pt x="1" y="0"/>
                    </a:moveTo>
                    <a:lnTo>
                      <a:pt x="1" y="3184"/>
                    </a:lnTo>
                    <a:lnTo>
                      <a:pt x="38226" y="3184"/>
                    </a:lnTo>
                    <a:lnTo>
                      <a:pt x="3822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908;p61">
                <a:extLst>
                  <a:ext uri="{FF2B5EF4-FFF2-40B4-BE49-F238E27FC236}">
                    <a16:creationId xmlns="" xmlns:a16="http://schemas.microsoft.com/office/drawing/2014/main" id="{122F0462-00AE-436D-9B02-F510D1647FD4}"/>
                  </a:ext>
                </a:extLst>
              </p:cNvPr>
              <p:cNvSpPr/>
              <p:nvPr/>
            </p:nvSpPr>
            <p:spPr>
              <a:xfrm>
                <a:off x="6388586" y="3335725"/>
                <a:ext cx="150598" cy="150588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4076" extrusionOk="0">
                    <a:moveTo>
                      <a:pt x="2038" y="0"/>
                    </a:moveTo>
                    <a:cubicBezTo>
                      <a:pt x="913" y="0"/>
                      <a:pt x="1" y="913"/>
                      <a:pt x="1" y="2038"/>
                    </a:cubicBezTo>
                    <a:cubicBezTo>
                      <a:pt x="1" y="3163"/>
                      <a:pt x="913" y="4075"/>
                      <a:pt x="2038" y="4075"/>
                    </a:cubicBezTo>
                    <a:cubicBezTo>
                      <a:pt x="3163" y="4075"/>
                      <a:pt x="4076" y="3163"/>
                      <a:pt x="4076" y="2038"/>
                    </a:cubicBezTo>
                    <a:cubicBezTo>
                      <a:pt x="4076" y="913"/>
                      <a:pt x="3163" y="0"/>
                      <a:pt x="20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Rectangle 1">
              <a:extLst>
                <a:ext uri="{FF2B5EF4-FFF2-40B4-BE49-F238E27FC236}">
                  <a16:creationId xmlns="" xmlns:a16="http://schemas.microsoft.com/office/drawing/2014/main" id="{7094F054-55EB-4D08-B6D3-5F16E91A4FF1}"/>
                </a:ext>
              </a:extLst>
            </p:cNvPr>
            <p:cNvSpPr/>
            <p:nvPr/>
          </p:nvSpPr>
          <p:spPr>
            <a:xfrm>
              <a:off x="5442857" y="1491345"/>
              <a:ext cx="2558143" cy="1620284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sp>
          <p:nvSpPr>
            <p:cNvPr id="8" name="Google Shape;4901;p61">
              <a:extLst>
                <a:ext uri="{FF2B5EF4-FFF2-40B4-BE49-F238E27FC236}">
                  <a16:creationId xmlns="" xmlns:a16="http://schemas.microsoft.com/office/drawing/2014/main" id="{DB4E4143-37F1-4560-A6C0-A3D23F8B7315}"/>
                </a:ext>
              </a:extLst>
            </p:cNvPr>
            <p:cNvSpPr txBox="1">
              <a:spLocks/>
            </p:cNvSpPr>
            <p:nvPr/>
          </p:nvSpPr>
          <p:spPr>
            <a:xfrm>
              <a:off x="5372099" y="1875425"/>
              <a:ext cx="2788817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Fredoka One"/>
                <a:buNone/>
                <a:defRPr sz="28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sr-Cyrl-RS" sz="32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Хвала на пажњи.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4" name="Picture 11">
            <a:extLst>
              <a:ext uri="{FF2B5EF4-FFF2-40B4-BE49-F238E27FC236}">
                <a16:creationId xmlns="" xmlns:a16="http://schemas.microsoft.com/office/drawing/2014/main" id="{8663FB2D-31DD-4AAF-B97C-9BF20B621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7358" y="3290429"/>
            <a:ext cx="2022713" cy="1728746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F001E7E7-4B97-465F-BB72-E2610EEFF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421" y="273525"/>
            <a:ext cx="1982496" cy="1681450"/>
          </a:xfrm>
          <a:prstGeom prst="rect">
            <a:avLst/>
          </a:prstGeom>
        </p:spPr>
      </p:pic>
      <p:sp>
        <p:nvSpPr>
          <p:cNvPr id="16" name="Google Shape;4215;p36">
            <a:extLst>
              <a:ext uri="{FF2B5EF4-FFF2-40B4-BE49-F238E27FC236}">
                <a16:creationId xmlns="" xmlns:a16="http://schemas.microsoft.com/office/drawing/2014/main" id="{6876CCA3-17FC-4005-9BDE-D22162D76D0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22454" y="2232111"/>
            <a:ext cx="596265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sr-Cyrl-RS" sz="2000" b="1" dirty="0">
                <a:solidFill>
                  <a:srgbClr val="FFFF00"/>
                </a:solidFill>
              </a:rPr>
              <a:t>За домаћи задатак консултујте се са својим предметним наставником.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4" grpId="0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35"/>
          <p:cNvSpPr/>
          <p:nvPr/>
        </p:nvSpPr>
        <p:spPr>
          <a:xfrm>
            <a:off x="1156149" y="1510337"/>
            <a:ext cx="2119800" cy="211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02" name="Google Shape;4202;p35"/>
          <p:cNvSpPr txBox="1">
            <a:spLocks noGrp="1"/>
          </p:cNvSpPr>
          <p:nvPr>
            <p:ph type="title"/>
          </p:nvPr>
        </p:nvSpPr>
        <p:spPr>
          <a:xfrm>
            <a:off x="3348228" y="2183087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4000" b="1" dirty="0"/>
              <a:t>ОБЛИКОВАЊЕ ТЕКСТА</a:t>
            </a:r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025" y="3564979"/>
            <a:ext cx="1654775" cy="1414281"/>
          </a:xfrm>
          <a:prstGeom prst="rect">
            <a:avLst/>
          </a:prstGeom>
        </p:spPr>
      </p:pic>
      <p:grpSp>
        <p:nvGrpSpPr>
          <p:cNvPr id="13" name="Google Shape;4903;p61">
            <a:extLst>
              <a:ext uri="{FF2B5EF4-FFF2-40B4-BE49-F238E27FC236}">
                <a16:creationId xmlns="" xmlns:a16="http://schemas.microsoft.com/office/drawing/2014/main" id="{6DCBFDDC-A7E1-4E3C-B152-0498A28023B3}"/>
              </a:ext>
            </a:extLst>
          </p:cNvPr>
          <p:cNvGrpSpPr/>
          <p:nvPr/>
        </p:nvGrpSpPr>
        <p:grpSpPr>
          <a:xfrm>
            <a:off x="1407604" y="1963827"/>
            <a:ext cx="1616890" cy="1601152"/>
            <a:chOff x="4691600" y="1070360"/>
            <a:chExt cx="3543819" cy="3056570"/>
          </a:xfrm>
        </p:grpSpPr>
        <p:sp>
          <p:nvSpPr>
            <p:cNvPr id="14" name="Google Shape;4904;p61">
              <a:extLst>
                <a:ext uri="{FF2B5EF4-FFF2-40B4-BE49-F238E27FC236}">
                  <a16:creationId xmlns="" xmlns:a16="http://schemas.microsoft.com/office/drawing/2014/main" id="{2786EB08-CD75-4BB2-9336-55A5C698EE5B}"/>
                </a:ext>
              </a:extLst>
            </p:cNvPr>
            <p:cNvSpPr/>
            <p:nvPr/>
          </p:nvSpPr>
          <p:spPr>
            <a:xfrm>
              <a:off x="4691600" y="1177795"/>
              <a:ext cx="3543819" cy="2399504"/>
            </a:xfrm>
            <a:custGeom>
              <a:avLst/>
              <a:gdLst/>
              <a:ahLst/>
              <a:cxnLst/>
              <a:rect l="l" t="t" r="r" b="b"/>
              <a:pathLst>
                <a:path w="95915" h="64948" extrusionOk="0">
                  <a:moveTo>
                    <a:pt x="3184" y="0"/>
                  </a:moveTo>
                  <a:cubicBezTo>
                    <a:pt x="1444" y="0"/>
                    <a:pt x="1" y="1444"/>
                    <a:pt x="1" y="3184"/>
                  </a:cubicBezTo>
                  <a:lnTo>
                    <a:pt x="1" y="61764"/>
                  </a:lnTo>
                  <a:cubicBezTo>
                    <a:pt x="1" y="63525"/>
                    <a:pt x="1444" y="64948"/>
                    <a:pt x="3184" y="64948"/>
                  </a:cubicBezTo>
                  <a:lnTo>
                    <a:pt x="92731" y="64948"/>
                  </a:lnTo>
                  <a:cubicBezTo>
                    <a:pt x="94492" y="64948"/>
                    <a:pt x="95914" y="63525"/>
                    <a:pt x="95914" y="61764"/>
                  </a:cubicBezTo>
                  <a:lnTo>
                    <a:pt x="95914" y="3184"/>
                  </a:lnTo>
                  <a:cubicBezTo>
                    <a:pt x="95914" y="1444"/>
                    <a:pt x="94492" y="0"/>
                    <a:pt x="92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905;p61">
              <a:extLst>
                <a:ext uri="{FF2B5EF4-FFF2-40B4-BE49-F238E27FC236}">
                  <a16:creationId xmlns="" xmlns:a16="http://schemas.microsoft.com/office/drawing/2014/main" id="{192D9D5C-9D10-496F-98C1-F947BF427A79}"/>
                </a:ext>
              </a:extLst>
            </p:cNvPr>
            <p:cNvSpPr/>
            <p:nvPr/>
          </p:nvSpPr>
          <p:spPr>
            <a:xfrm>
              <a:off x="4691600" y="1070360"/>
              <a:ext cx="3543819" cy="2186996"/>
            </a:xfrm>
            <a:custGeom>
              <a:avLst/>
              <a:gdLst/>
              <a:ahLst/>
              <a:cxnLst/>
              <a:rect l="l" t="t" r="r" b="b"/>
              <a:pathLst>
                <a:path w="95915" h="59196" extrusionOk="0">
                  <a:moveTo>
                    <a:pt x="92731" y="3142"/>
                  </a:moveTo>
                  <a:lnTo>
                    <a:pt x="92731" y="55567"/>
                  </a:lnTo>
                  <a:lnTo>
                    <a:pt x="3184" y="55567"/>
                  </a:lnTo>
                  <a:lnTo>
                    <a:pt x="3184" y="3142"/>
                  </a:lnTo>
                  <a:close/>
                  <a:moveTo>
                    <a:pt x="3184" y="1"/>
                  </a:moveTo>
                  <a:cubicBezTo>
                    <a:pt x="1444" y="1"/>
                    <a:pt x="1" y="1423"/>
                    <a:pt x="1" y="3184"/>
                  </a:cubicBezTo>
                  <a:lnTo>
                    <a:pt x="1" y="59196"/>
                  </a:lnTo>
                  <a:lnTo>
                    <a:pt x="95914" y="59196"/>
                  </a:lnTo>
                  <a:lnTo>
                    <a:pt x="95914" y="3184"/>
                  </a:lnTo>
                  <a:cubicBezTo>
                    <a:pt x="95914" y="1423"/>
                    <a:pt x="94492" y="1"/>
                    <a:pt x="9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06;p61">
              <a:extLst>
                <a:ext uri="{FF2B5EF4-FFF2-40B4-BE49-F238E27FC236}">
                  <a16:creationId xmlns="" xmlns:a16="http://schemas.microsoft.com/office/drawing/2014/main" id="{E048EC6F-2B68-4B0D-84BB-EC08A24A1ECD}"/>
                </a:ext>
              </a:extLst>
            </p:cNvPr>
            <p:cNvSpPr/>
            <p:nvPr/>
          </p:nvSpPr>
          <p:spPr>
            <a:xfrm>
              <a:off x="6064696" y="3529742"/>
              <a:ext cx="797586" cy="527080"/>
            </a:xfrm>
            <a:custGeom>
              <a:avLst/>
              <a:gdLst/>
              <a:ahLst/>
              <a:cxnLst/>
              <a:rect l="l" t="t" r="r" b="b"/>
              <a:pathLst>
                <a:path w="21587" h="11696" extrusionOk="0">
                  <a:moveTo>
                    <a:pt x="1" y="1"/>
                  </a:moveTo>
                  <a:lnTo>
                    <a:pt x="1" y="11695"/>
                  </a:lnTo>
                  <a:lnTo>
                    <a:pt x="21586" y="11695"/>
                  </a:lnTo>
                  <a:lnTo>
                    <a:pt x="21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07;p61">
              <a:extLst>
                <a:ext uri="{FF2B5EF4-FFF2-40B4-BE49-F238E27FC236}">
                  <a16:creationId xmlns="" xmlns:a16="http://schemas.microsoft.com/office/drawing/2014/main" id="{DB5DA56C-85D3-4716-88A2-1544F07A3060}"/>
                </a:ext>
              </a:extLst>
            </p:cNvPr>
            <p:cNvSpPr/>
            <p:nvPr/>
          </p:nvSpPr>
          <p:spPr>
            <a:xfrm>
              <a:off x="5757306" y="4009297"/>
              <a:ext cx="1412392" cy="117633"/>
            </a:xfrm>
            <a:custGeom>
              <a:avLst/>
              <a:gdLst/>
              <a:ahLst/>
              <a:cxnLst/>
              <a:rect l="l" t="t" r="r" b="b"/>
              <a:pathLst>
                <a:path w="38227" h="3184" extrusionOk="0">
                  <a:moveTo>
                    <a:pt x="1" y="0"/>
                  </a:moveTo>
                  <a:lnTo>
                    <a:pt x="1" y="3184"/>
                  </a:lnTo>
                  <a:lnTo>
                    <a:pt x="38226" y="3184"/>
                  </a:lnTo>
                  <a:lnTo>
                    <a:pt x="38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08;p61">
              <a:extLst>
                <a:ext uri="{FF2B5EF4-FFF2-40B4-BE49-F238E27FC236}">
                  <a16:creationId xmlns="" xmlns:a16="http://schemas.microsoft.com/office/drawing/2014/main" id="{9C9D7464-F170-4156-B135-F46E59EA6226}"/>
                </a:ext>
              </a:extLst>
            </p:cNvPr>
            <p:cNvSpPr/>
            <p:nvPr/>
          </p:nvSpPr>
          <p:spPr>
            <a:xfrm>
              <a:off x="6388586" y="3335725"/>
              <a:ext cx="150598" cy="150588"/>
            </a:xfrm>
            <a:custGeom>
              <a:avLst/>
              <a:gdLst/>
              <a:ahLst/>
              <a:cxnLst/>
              <a:rect l="l" t="t" r="r" b="b"/>
              <a:pathLst>
                <a:path w="4076" h="4076" extrusionOk="0">
                  <a:moveTo>
                    <a:pt x="2038" y="0"/>
                  </a:moveTo>
                  <a:cubicBezTo>
                    <a:pt x="913" y="0"/>
                    <a:pt x="1" y="913"/>
                    <a:pt x="1" y="2038"/>
                  </a:cubicBezTo>
                  <a:cubicBezTo>
                    <a:pt x="1" y="3163"/>
                    <a:pt x="913" y="4075"/>
                    <a:pt x="2038" y="4075"/>
                  </a:cubicBezTo>
                  <a:cubicBezTo>
                    <a:pt x="3163" y="4075"/>
                    <a:pt x="4076" y="3163"/>
                    <a:pt x="4076" y="2038"/>
                  </a:cubicBezTo>
                  <a:cubicBezTo>
                    <a:pt x="4076" y="913"/>
                    <a:pt x="3163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2" name="Picture 8" descr="Image result for бинарни систем">
            <a:extLst>
              <a:ext uri="{FF2B5EF4-FFF2-40B4-BE49-F238E27FC236}">
                <a16:creationId xmlns="" xmlns:a16="http://schemas.microsoft.com/office/drawing/2014/main" id="{4011C7B1-A941-41B8-80E8-33CAC64FD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7264" y="167204"/>
            <a:ext cx="1861174" cy="1852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03DA3D56-64B0-4B54-872F-FD9466D65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373" y="2069975"/>
            <a:ext cx="1406213" cy="1057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p33"/>
          <p:cNvSpPr txBox="1">
            <a:spLocks noGrp="1"/>
          </p:cNvSpPr>
          <p:nvPr>
            <p:ph type="title"/>
          </p:nvPr>
        </p:nvSpPr>
        <p:spPr>
          <a:xfrm>
            <a:off x="536565" y="480816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b="1" dirty="0"/>
              <a:t>ОБЛИКОВАЊЕ ТЕКСТА</a:t>
            </a:r>
            <a:endParaRPr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3116" y="3461657"/>
            <a:ext cx="1758776" cy="149170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E540D182-25B9-4C3F-9EC4-264EB137EA4E}"/>
              </a:ext>
            </a:extLst>
          </p:cNvPr>
          <p:cNvSpPr txBox="1">
            <a:spLocks/>
          </p:cNvSpPr>
          <p:nvPr/>
        </p:nvSpPr>
        <p:spPr>
          <a:xfrm>
            <a:off x="765543" y="642366"/>
            <a:ext cx="7488522" cy="237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Font typeface="Livvic"/>
              <a:buNone/>
            </a:pPr>
            <a:r>
              <a:rPr lang="sr-Cyrl-RS" sz="1800" b="1" dirty="0"/>
              <a:t>Фонт у </a:t>
            </a:r>
            <a:r>
              <a:rPr lang="en-US" sz="1800" b="1" dirty="0"/>
              <a:t>HTML </a:t>
            </a:r>
            <a:r>
              <a:rPr lang="sr-Cyrl-BA" sz="1800" b="1" dirty="0"/>
              <a:t>документу </a:t>
            </a:r>
            <a:r>
              <a:rPr lang="sr-Cyrl-RS" sz="1800" b="1" dirty="0"/>
              <a:t>се дефинише таговима: &lt;</a:t>
            </a:r>
            <a:r>
              <a:rPr lang="sr-Latn-RS" sz="1800" b="1" dirty="0"/>
              <a:t>font&gt; </a:t>
            </a:r>
            <a:r>
              <a:rPr lang="sr-Cyrl-RS" sz="1800" b="1" dirty="0"/>
              <a:t>и </a:t>
            </a:r>
            <a:r>
              <a:rPr lang="sr-Latn-RS" sz="1800" b="1" dirty="0"/>
              <a:t>&lt;/font&gt;.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Livvic"/>
              <a:buNone/>
            </a:pPr>
            <a:r>
              <a:rPr lang="sr-Cyrl-RS" sz="1800" b="1" dirty="0"/>
              <a:t>Атрибути тага фонт &lt;</a:t>
            </a:r>
            <a:r>
              <a:rPr lang="sr-Latn-RS" sz="1800" b="1" dirty="0"/>
              <a:t>font&gt; </a:t>
            </a:r>
            <a:r>
              <a:rPr lang="sr-Cyrl-RS" sz="1800" b="1" dirty="0"/>
              <a:t>су особине које можемо да мијењамо у коду, а то су: „</a:t>
            </a:r>
            <a:r>
              <a:rPr lang="sr-Latn-RS" sz="1800" b="1" dirty="0"/>
              <a:t>face</a:t>
            </a:r>
            <a:r>
              <a:rPr lang="sr-Cyrl-RS" sz="1800" b="1" dirty="0"/>
              <a:t>“</a:t>
            </a:r>
            <a:r>
              <a:rPr lang="sr-Latn-RS" sz="1800" b="1" dirty="0"/>
              <a:t> </a:t>
            </a:r>
            <a:r>
              <a:rPr lang="sr-Latn-RS" sz="1800" b="1" dirty="0">
                <a:solidFill>
                  <a:srgbClr val="FFFF00"/>
                </a:solidFill>
              </a:rPr>
              <a:t>(</a:t>
            </a:r>
            <a:r>
              <a:rPr lang="sr-Cyrl-RS" sz="1800" b="1" dirty="0">
                <a:solidFill>
                  <a:srgbClr val="FFFF00"/>
                </a:solidFill>
              </a:rPr>
              <a:t>стил фонта), </a:t>
            </a:r>
            <a:r>
              <a:rPr lang="sr-Cyrl-RS" sz="1800" b="1" dirty="0"/>
              <a:t>„</a:t>
            </a:r>
            <a:r>
              <a:rPr lang="sr-Latn-RS" sz="1800" b="1" dirty="0" err="1"/>
              <a:t>size</a:t>
            </a:r>
            <a:r>
              <a:rPr lang="sr-Cyrl-RS" sz="1800" b="1" dirty="0"/>
              <a:t>“</a:t>
            </a:r>
            <a:r>
              <a:rPr lang="sr-Latn-RS" sz="1800" b="1" dirty="0"/>
              <a:t> </a:t>
            </a:r>
            <a:r>
              <a:rPr lang="sr-Latn-RS" sz="1800" b="1" dirty="0">
                <a:solidFill>
                  <a:srgbClr val="FFFF00"/>
                </a:solidFill>
              </a:rPr>
              <a:t>(</a:t>
            </a:r>
            <a:r>
              <a:rPr lang="sr-Cyrl-RS" sz="1800" b="1" dirty="0">
                <a:solidFill>
                  <a:srgbClr val="FFFF00"/>
                </a:solidFill>
              </a:rPr>
              <a:t>величина) </a:t>
            </a:r>
            <a:r>
              <a:rPr lang="sr-Cyrl-RS" sz="1800" b="1" dirty="0"/>
              <a:t>и „</a:t>
            </a:r>
            <a:r>
              <a:rPr lang="sr-Latn-RS" sz="1800" b="1" dirty="0" err="1"/>
              <a:t>color</a:t>
            </a:r>
            <a:r>
              <a:rPr lang="sr-Latn-RS" sz="1800" b="1" dirty="0"/>
              <a:t> </a:t>
            </a:r>
            <a:r>
              <a:rPr lang="sr-Cyrl-RS" sz="1800" b="1" dirty="0"/>
              <a:t>„ </a:t>
            </a:r>
            <a:r>
              <a:rPr lang="sr-Cyrl-RS" sz="1800" b="1" dirty="0">
                <a:solidFill>
                  <a:srgbClr val="FFFF00"/>
                </a:solidFill>
              </a:rPr>
              <a:t>(боја) </a:t>
            </a:r>
            <a:r>
              <a:rPr lang="sr-Cyrl-RS" sz="1800" b="1" dirty="0"/>
              <a:t>.</a:t>
            </a:r>
            <a:endParaRPr lang="sr-Latn-BA" sz="1800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Livvic"/>
              <a:buNone/>
            </a:pPr>
            <a:r>
              <a:rPr lang="en-GB" sz="1800" b="1" dirty="0"/>
              <a:t>A</a:t>
            </a:r>
            <a:r>
              <a:rPr lang="sr-Cyrl-RS" sz="1800" b="1" dirty="0"/>
              <a:t>трибути тага &lt;</a:t>
            </a:r>
            <a:r>
              <a:rPr lang="sr-Latn-RS" sz="1800" b="1" dirty="0"/>
              <a:t>font&gt; </a:t>
            </a:r>
            <a:r>
              <a:rPr lang="sr-Cyrl-RS" sz="1800" b="1" dirty="0"/>
              <a:t>се куцају унутар тага &lt;</a:t>
            </a:r>
            <a:r>
              <a:rPr lang="sr-Latn-RS" sz="1800" b="1" dirty="0"/>
              <a:t>font </a:t>
            </a:r>
            <a:r>
              <a:rPr lang="sr-Cyrl-RS" sz="1800" b="1" dirty="0"/>
              <a:t>&gt;.  Уопштено, таг за текст има овакав изглед:</a:t>
            </a:r>
          </a:p>
          <a:p>
            <a:pPr marL="0" indent="0" algn="ctr">
              <a:buFont typeface="Livvic"/>
              <a:buNone/>
            </a:pPr>
            <a:r>
              <a:rPr lang="sr-Cyrl-RS" sz="1800" b="1" dirty="0">
                <a:solidFill>
                  <a:srgbClr val="FFFF00"/>
                </a:solidFill>
              </a:rPr>
              <a:t>&lt;</a:t>
            </a:r>
            <a:r>
              <a:rPr lang="en-GB" sz="1800" b="1" dirty="0">
                <a:solidFill>
                  <a:srgbClr val="FFFF00"/>
                </a:solidFill>
              </a:rPr>
              <a:t>font  face=“</a:t>
            </a:r>
            <a:r>
              <a:rPr lang="sr-Cyrl-BA" sz="1800" b="1" dirty="0">
                <a:solidFill>
                  <a:srgbClr val="FFFF00"/>
                </a:solidFill>
              </a:rPr>
              <a:t>стил фонта</a:t>
            </a:r>
            <a:r>
              <a:rPr lang="en-GB" sz="1800" b="1" dirty="0">
                <a:solidFill>
                  <a:srgbClr val="FFFF00"/>
                </a:solidFill>
              </a:rPr>
              <a:t>“ size=“</a:t>
            </a:r>
            <a:r>
              <a:rPr lang="sr-Cyrl-BA" sz="1800" b="1" dirty="0">
                <a:solidFill>
                  <a:srgbClr val="FFFF00"/>
                </a:solidFill>
              </a:rPr>
              <a:t>величина </a:t>
            </a:r>
            <a:r>
              <a:rPr lang="en-GB" sz="1800" b="1" dirty="0">
                <a:solidFill>
                  <a:srgbClr val="FFFF00"/>
                </a:solidFill>
              </a:rPr>
              <a:t>” </a:t>
            </a:r>
            <a:r>
              <a:rPr lang="en-GB" sz="1800" b="1" dirty="0" err="1">
                <a:solidFill>
                  <a:srgbClr val="FFFF00"/>
                </a:solidFill>
              </a:rPr>
              <a:t>color</a:t>
            </a:r>
            <a:r>
              <a:rPr lang="en-GB" sz="1800" b="1" dirty="0">
                <a:solidFill>
                  <a:srgbClr val="FFFF00"/>
                </a:solidFill>
              </a:rPr>
              <a:t>= “ </a:t>
            </a:r>
            <a:r>
              <a:rPr lang="sr-Cyrl-BA" sz="1800" b="1" dirty="0">
                <a:solidFill>
                  <a:srgbClr val="FFFF00"/>
                </a:solidFill>
              </a:rPr>
              <a:t>боја</a:t>
            </a:r>
            <a:r>
              <a:rPr lang="en-GB" sz="1800" b="1" dirty="0">
                <a:solidFill>
                  <a:srgbClr val="FFFF00"/>
                </a:solidFill>
              </a:rPr>
              <a:t> “&gt;</a:t>
            </a:r>
          </a:p>
          <a:p>
            <a:pPr marL="0" indent="0">
              <a:buFont typeface="Livvic"/>
              <a:buNone/>
            </a:pPr>
            <a:r>
              <a:rPr lang="sr-Cyrl-RS" sz="1800" b="1" dirty="0">
                <a:solidFill>
                  <a:srgbClr val="FFFF00"/>
                </a:solidFill>
              </a:rPr>
              <a:t>                                                 </a:t>
            </a:r>
            <a:r>
              <a:rPr lang="en-GB" sz="1800" b="1" dirty="0">
                <a:solidFill>
                  <a:srgbClr val="FFFF00"/>
                </a:solidFill>
              </a:rPr>
              <a:t> . . . . . . . . . . . </a:t>
            </a:r>
            <a:endParaRPr lang="sr-Cyrl-RS" sz="1800" b="1" dirty="0">
              <a:solidFill>
                <a:srgbClr val="FFFF00"/>
              </a:solidFill>
            </a:endParaRPr>
          </a:p>
          <a:p>
            <a:pPr marL="0" indent="0">
              <a:buFont typeface="Livvic"/>
              <a:buNone/>
            </a:pPr>
            <a:r>
              <a:rPr lang="sr-Cyrl-RS" sz="1800" b="1" dirty="0">
                <a:solidFill>
                  <a:srgbClr val="FFFF00"/>
                </a:solidFill>
              </a:rPr>
              <a:t>                                        </a:t>
            </a:r>
            <a:r>
              <a:rPr lang="en-GB" sz="1800" b="1" dirty="0">
                <a:solidFill>
                  <a:srgbClr val="FFFF00"/>
                </a:solidFill>
              </a:rPr>
              <a:t>&lt;/font&gt;</a:t>
            </a:r>
          </a:p>
        </p:txBody>
      </p:sp>
      <p:sp>
        <p:nvSpPr>
          <p:cNvPr id="2" name="Pravougaonik 1">
            <a:extLst>
              <a:ext uri="{FF2B5EF4-FFF2-40B4-BE49-F238E27FC236}">
                <a16:creationId xmlns="" xmlns:a16="http://schemas.microsoft.com/office/drawing/2014/main" id="{B4B193E5-84E2-4DAF-B49E-9128525E2AF1}"/>
              </a:ext>
            </a:extLst>
          </p:cNvPr>
          <p:cNvSpPr/>
          <p:nvPr/>
        </p:nvSpPr>
        <p:spPr>
          <a:xfrm>
            <a:off x="1105786" y="3838461"/>
            <a:ext cx="6742814" cy="9047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51446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p33"/>
          <p:cNvSpPr txBox="1">
            <a:spLocks noGrp="1"/>
          </p:cNvSpPr>
          <p:nvPr>
            <p:ph type="title"/>
          </p:nvPr>
        </p:nvSpPr>
        <p:spPr>
          <a:xfrm>
            <a:off x="536565" y="480816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b="1" dirty="0"/>
              <a:t>ОБЛИКОВАЊЕ ТЕКСТА</a:t>
            </a:r>
            <a:endParaRPr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3116" y="3461657"/>
            <a:ext cx="1758776" cy="1491703"/>
          </a:xfrm>
          <a:prstGeom prst="rect">
            <a:avLst/>
          </a:prstGeom>
        </p:spPr>
      </p:pic>
      <p:sp>
        <p:nvSpPr>
          <p:cNvPr id="5" name="Čuvar mesta za sadržaj 1">
            <a:extLst>
              <a:ext uri="{FF2B5EF4-FFF2-40B4-BE49-F238E27FC236}">
                <a16:creationId xmlns="" xmlns:a16="http://schemas.microsoft.com/office/drawing/2014/main" id="{F67A4725-C2B2-4AEC-AC8A-8A7BE6ADDF01}"/>
              </a:ext>
            </a:extLst>
          </p:cNvPr>
          <p:cNvSpPr txBox="1">
            <a:spLocks/>
          </p:cNvSpPr>
          <p:nvPr/>
        </p:nvSpPr>
        <p:spPr>
          <a:xfrm>
            <a:off x="737454" y="995521"/>
            <a:ext cx="7717500" cy="309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52400" indent="0">
              <a:buNone/>
            </a:pPr>
            <a:r>
              <a:rPr lang="ru-RU" sz="1600" b="1" dirty="0"/>
              <a:t>За израду наслова са највећом величином</a:t>
            </a:r>
            <a:r>
              <a:rPr lang="sr-Latn-BA" sz="1600" b="1" dirty="0"/>
              <a:t> </a:t>
            </a:r>
            <a:r>
              <a:rPr lang="ru-RU" sz="1600" b="1" dirty="0"/>
              <a:t>фонта користе се тагови: </a:t>
            </a:r>
            <a:r>
              <a:rPr lang="ru-RU" sz="1600" b="1" dirty="0">
                <a:solidFill>
                  <a:srgbClr val="FFFF00"/>
                </a:solidFill>
              </a:rPr>
              <a:t>&lt;h1&gt;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sr-Cyrl-BA" sz="1600" b="1" dirty="0">
                <a:solidFill>
                  <a:schemeClr val="bg1"/>
                </a:solidFill>
              </a:rPr>
              <a:t>и</a:t>
            </a:r>
            <a:r>
              <a:rPr lang="ru-RU" sz="1600" b="1" dirty="0">
                <a:solidFill>
                  <a:srgbClr val="FFFF00"/>
                </a:solidFill>
              </a:rPr>
              <a:t> &lt;/h1&gt;, </a:t>
            </a:r>
            <a:endParaRPr lang="sr-Latn-BA" sz="1600" b="1" dirty="0">
              <a:solidFill>
                <a:srgbClr val="FFFF00"/>
              </a:solidFill>
            </a:endParaRPr>
          </a:p>
          <a:p>
            <a:pPr marL="152400" indent="0">
              <a:buNone/>
            </a:pPr>
            <a:r>
              <a:rPr lang="ru-RU" sz="1600" b="1" dirty="0"/>
              <a:t>слиједе тагови</a:t>
            </a:r>
            <a:r>
              <a:rPr lang="sr-Latn-BA" sz="1600" b="1" dirty="0"/>
              <a:t> </a:t>
            </a:r>
            <a:r>
              <a:rPr lang="ru-RU" sz="1600" b="1" dirty="0"/>
              <a:t>за израду наслова са мањим величинама фонта: </a:t>
            </a:r>
            <a:endParaRPr lang="sr-Latn-BA" sz="1600" b="1" dirty="0"/>
          </a:p>
          <a:p>
            <a:pPr marL="152400" indent="0">
              <a:buNone/>
            </a:pPr>
            <a:r>
              <a:rPr lang="ru-RU" sz="1600" b="1" dirty="0">
                <a:solidFill>
                  <a:srgbClr val="FFFF00"/>
                </a:solidFill>
              </a:rPr>
              <a:t>&lt;h2&gt;,</a:t>
            </a:r>
            <a:r>
              <a:rPr lang="sr-Latn-BA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>
                <a:solidFill>
                  <a:srgbClr val="FFFF00"/>
                </a:solidFill>
              </a:rPr>
              <a:t>&lt;h3&gt;, &lt;h4&gt;, &lt;h5&gt; </a:t>
            </a:r>
            <a:r>
              <a:rPr lang="ru-RU" sz="1600" b="1" dirty="0"/>
              <a:t>и таг за најмању величину фонта</a:t>
            </a:r>
            <a:r>
              <a:rPr lang="sr-Latn-BA" sz="1600" b="1" dirty="0"/>
              <a:t> </a:t>
            </a:r>
            <a:r>
              <a:rPr lang="en-US" sz="1600" b="1" dirty="0"/>
              <a:t>&lt;h6&gt;.</a:t>
            </a:r>
            <a:endParaRPr lang="sr-Latn-BA" sz="1600" b="1" dirty="0"/>
          </a:p>
          <a:p>
            <a:pPr marL="152400" indent="0">
              <a:buNone/>
            </a:pPr>
            <a:r>
              <a:rPr lang="sr-Cyrl-BA" sz="1600" b="1" dirty="0"/>
              <a:t>За прелазак у нови ред користи се таг </a:t>
            </a:r>
            <a:r>
              <a:rPr lang="ru-RU" sz="1600" b="1" dirty="0">
                <a:solidFill>
                  <a:srgbClr val="FFFF00"/>
                </a:solidFill>
              </a:rPr>
              <a:t>&lt;</a:t>
            </a:r>
            <a:r>
              <a:rPr lang="sr-Latn-BA" sz="1600" b="1" dirty="0">
                <a:solidFill>
                  <a:srgbClr val="FFFF00"/>
                </a:solidFill>
              </a:rPr>
              <a:t>br</a:t>
            </a:r>
            <a:r>
              <a:rPr lang="ru-RU" sz="1600" b="1" dirty="0">
                <a:solidFill>
                  <a:srgbClr val="FFFF00"/>
                </a:solidFill>
              </a:rPr>
              <a:t>&gt;</a:t>
            </a:r>
            <a:r>
              <a:rPr lang="sr-Cyrl-BA" sz="1600" b="1" dirty="0"/>
              <a:t>, а завршни таг се не користи</a:t>
            </a:r>
            <a:r>
              <a:rPr lang="sr-Latn-BA" sz="1600" b="1" dirty="0"/>
              <a:t>.</a:t>
            </a:r>
          </a:p>
          <a:p>
            <a:pPr marL="152400" indent="0">
              <a:buNone/>
            </a:pPr>
            <a:endParaRPr lang="ru-RU" sz="1400" b="1" dirty="0"/>
          </a:p>
          <a:p>
            <a:pPr marL="152400" indent="0">
              <a:buNone/>
            </a:pPr>
            <a:endParaRPr lang="ru-RU" sz="1400" b="1" dirty="0"/>
          </a:p>
          <a:p>
            <a:pPr marL="152400" indent="0">
              <a:buNone/>
            </a:pPr>
            <a:r>
              <a:rPr lang="ru-RU" sz="1600" b="1" dirty="0"/>
              <a:t>Писање масним словима се врши помоћу</a:t>
            </a:r>
            <a:r>
              <a:rPr lang="sr-Latn-BA" sz="1600" b="1" dirty="0"/>
              <a:t> </a:t>
            </a:r>
            <a:r>
              <a:rPr lang="ru-RU" sz="1600" b="1" dirty="0"/>
              <a:t>тагова: </a:t>
            </a:r>
            <a:endParaRPr lang="sr-Latn-BA" sz="1600" b="1" dirty="0"/>
          </a:p>
          <a:p>
            <a:pPr marL="152400" indent="0">
              <a:buNone/>
            </a:pPr>
            <a:r>
              <a:rPr lang="ru-RU" sz="1600" b="1" dirty="0">
                <a:solidFill>
                  <a:srgbClr val="FFFF00"/>
                </a:solidFill>
              </a:rPr>
              <a:t>&lt;b&gt; и &lt;/b&gt;.</a:t>
            </a:r>
            <a:endParaRPr lang="sr-Latn-BA" sz="1600" b="1" dirty="0">
              <a:solidFill>
                <a:srgbClr val="FFFF00"/>
              </a:solidFill>
            </a:endParaRPr>
          </a:p>
          <a:p>
            <a:pPr marL="152400" indent="0">
              <a:buNone/>
            </a:pPr>
            <a:r>
              <a:rPr lang="ru-RU" sz="1600" b="1" dirty="0"/>
              <a:t> Писање курзивом се обавља</a:t>
            </a:r>
            <a:r>
              <a:rPr lang="sr-Latn-BA" sz="1600" b="1" dirty="0"/>
              <a:t> </a:t>
            </a:r>
            <a:r>
              <a:rPr lang="ru-RU" sz="1600" b="1" dirty="0"/>
              <a:t>таговима: </a:t>
            </a:r>
            <a:endParaRPr lang="sr-Latn-BA" sz="1600" b="1" dirty="0"/>
          </a:p>
          <a:p>
            <a:pPr marL="152400" indent="0">
              <a:buNone/>
            </a:pPr>
            <a:r>
              <a:rPr lang="ru-RU" sz="1600" b="1" dirty="0">
                <a:solidFill>
                  <a:srgbClr val="FFFF00"/>
                </a:solidFill>
              </a:rPr>
              <a:t>&lt;i&gt; и &lt;/i&gt;</a:t>
            </a:r>
            <a:r>
              <a:rPr lang="sr-Latn-BA" sz="1600" b="1" dirty="0">
                <a:solidFill>
                  <a:srgbClr val="FFFF00"/>
                </a:solidFill>
              </a:rPr>
              <a:t>. </a:t>
            </a:r>
          </a:p>
          <a:p>
            <a:pPr marL="152400" indent="0">
              <a:buNone/>
            </a:pPr>
            <a:r>
              <a:rPr lang="ru-RU" sz="1600" b="1" dirty="0"/>
              <a:t>Писање подвученим словима</a:t>
            </a:r>
            <a:r>
              <a:rPr lang="sr-Latn-BA" sz="1600" b="1" dirty="0"/>
              <a:t> </a:t>
            </a:r>
            <a:r>
              <a:rPr lang="sr-Cyrl-BA" sz="1600" b="1" dirty="0"/>
              <a:t>таговима </a:t>
            </a:r>
            <a:r>
              <a:rPr lang="sr-Cyrl-BA" sz="1600" b="1" dirty="0">
                <a:solidFill>
                  <a:srgbClr val="FFFF00"/>
                </a:solidFill>
              </a:rPr>
              <a:t>&lt;</a:t>
            </a:r>
            <a:r>
              <a:rPr lang="en-US" sz="1600" b="1" dirty="0">
                <a:solidFill>
                  <a:srgbClr val="FFFF00"/>
                </a:solidFill>
              </a:rPr>
              <a:t>u&gt; </a:t>
            </a:r>
            <a:r>
              <a:rPr lang="sr-Cyrl-BA" sz="1600" b="1" dirty="0">
                <a:solidFill>
                  <a:srgbClr val="FFFF00"/>
                </a:solidFill>
              </a:rPr>
              <a:t>и &lt;/</a:t>
            </a:r>
            <a:r>
              <a:rPr lang="en-US" sz="1600" b="1" dirty="0">
                <a:solidFill>
                  <a:srgbClr val="FFFF00"/>
                </a:solidFill>
              </a:rPr>
              <a:t>u&gt;</a:t>
            </a:r>
            <a:r>
              <a:rPr lang="sr-Cyrl-BA" sz="1600" b="1" dirty="0">
                <a:solidFill>
                  <a:srgbClr val="FFFF00"/>
                </a:solidFill>
              </a:rPr>
              <a:t>. </a:t>
            </a:r>
            <a:endParaRPr lang="sr-Latn-BA" sz="1600" b="1" dirty="0">
              <a:solidFill>
                <a:srgbClr val="FFFF00"/>
              </a:solidFill>
            </a:endParaRPr>
          </a:p>
          <a:p>
            <a:pPr marL="152400" indent="0">
              <a:buNone/>
            </a:pPr>
            <a:r>
              <a:rPr lang="sr-Cyrl-BA" sz="1600" b="1" dirty="0"/>
              <a:t>За центрирање текста користе се тагови </a:t>
            </a:r>
            <a:r>
              <a:rPr lang="sr-Cyrl-BA" sz="1600" b="1" dirty="0">
                <a:solidFill>
                  <a:srgbClr val="FFFF00"/>
                </a:solidFill>
              </a:rPr>
              <a:t>&lt;</a:t>
            </a:r>
            <a:r>
              <a:rPr lang="sr-Latn-BA" sz="1600" b="1" dirty="0" err="1">
                <a:solidFill>
                  <a:srgbClr val="FFFF00"/>
                </a:solidFill>
              </a:rPr>
              <a:t>center</a:t>
            </a:r>
            <a:r>
              <a:rPr lang="en-US" sz="1600" b="1" dirty="0">
                <a:solidFill>
                  <a:srgbClr val="FFFF00"/>
                </a:solidFill>
              </a:rPr>
              <a:t>&gt; </a:t>
            </a:r>
            <a:r>
              <a:rPr lang="sr-Cyrl-BA" sz="1600" b="1" dirty="0">
                <a:solidFill>
                  <a:srgbClr val="FFFF00"/>
                </a:solidFill>
              </a:rPr>
              <a:t>и &lt;/</a:t>
            </a:r>
            <a:r>
              <a:rPr lang="sr-Latn-BA" sz="1600" b="1" dirty="0" err="1">
                <a:solidFill>
                  <a:srgbClr val="FFFF00"/>
                </a:solidFill>
              </a:rPr>
              <a:t>center</a:t>
            </a:r>
            <a:r>
              <a:rPr lang="en-US" sz="1600" b="1" dirty="0">
                <a:solidFill>
                  <a:srgbClr val="FFFF00"/>
                </a:solidFill>
              </a:rPr>
              <a:t>&gt;</a:t>
            </a:r>
            <a:r>
              <a:rPr lang="sr-Cyrl-BA" sz="1600" b="1" dirty="0">
                <a:solidFill>
                  <a:srgbClr val="FFFF00"/>
                </a:solidFill>
              </a:rPr>
              <a:t>. </a:t>
            </a:r>
            <a:endParaRPr lang="sr-Latn-BA" sz="16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710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35"/>
          <p:cNvSpPr/>
          <p:nvPr/>
        </p:nvSpPr>
        <p:spPr>
          <a:xfrm>
            <a:off x="1156149" y="1510337"/>
            <a:ext cx="2119800" cy="211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02" name="Google Shape;4202;p35"/>
          <p:cNvSpPr txBox="1">
            <a:spLocks noGrp="1"/>
          </p:cNvSpPr>
          <p:nvPr>
            <p:ph type="title"/>
          </p:nvPr>
        </p:nvSpPr>
        <p:spPr>
          <a:xfrm>
            <a:off x="3316745" y="2335162"/>
            <a:ext cx="4999479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4000" b="1" dirty="0"/>
              <a:t>ВЈЕЖБА </a:t>
            </a:r>
            <a:r>
              <a:rPr lang="sr-Latn-BA" sz="4000" b="1" dirty="0"/>
              <a:t>1</a:t>
            </a:r>
            <a:r>
              <a:rPr lang="sr-Cyrl-BA" sz="4000" b="1" dirty="0"/>
              <a:t>: </a:t>
            </a:r>
            <a:r>
              <a:rPr lang="sr-Cyrl-BA" sz="2800" b="1" dirty="0">
                <a:solidFill>
                  <a:srgbClr val="FFFF00"/>
                </a:solidFill>
              </a:rPr>
              <a:t>Креирање </a:t>
            </a:r>
            <a:r>
              <a:rPr lang="en-US" sz="2800" b="1" dirty="0">
                <a:solidFill>
                  <a:srgbClr val="FFFF00"/>
                </a:solidFill>
              </a:rPr>
              <a:t>HTML</a:t>
            </a:r>
            <a:r>
              <a:rPr lang="sr-Cyrl-BA" sz="2800" b="1" dirty="0">
                <a:solidFill>
                  <a:srgbClr val="FFFF00"/>
                </a:solidFill>
              </a:rPr>
              <a:t> документа са таговима за текст</a:t>
            </a:r>
            <a:endParaRPr sz="3200" b="1" dirty="0">
              <a:solidFill>
                <a:srgbClr val="FFFF00"/>
              </a:solidFill>
            </a:endParaRPr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025" y="3564979"/>
            <a:ext cx="1654775" cy="1414281"/>
          </a:xfrm>
          <a:prstGeom prst="rect">
            <a:avLst/>
          </a:prstGeom>
        </p:spPr>
      </p:pic>
      <p:grpSp>
        <p:nvGrpSpPr>
          <p:cNvPr id="13" name="Google Shape;4903;p61">
            <a:extLst>
              <a:ext uri="{FF2B5EF4-FFF2-40B4-BE49-F238E27FC236}">
                <a16:creationId xmlns="" xmlns:a16="http://schemas.microsoft.com/office/drawing/2014/main" id="{6DCBFDDC-A7E1-4E3C-B152-0498A28023B3}"/>
              </a:ext>
            </a:extLst>
          </p:cNvPr>
          <p:cNvGrpSpPr/>
          <p:nvPr/>
        </p:nvGrpSpPr>
        <p:grpSpPr>
          <a:xfrm>
            <a:off x="1407604" y="1963827"/>
            <a:ext cx="1616890" cy="1601152"/>
            <a:chOff x="4691600" y="1070360"/>
            <a:chExt cx="3543819" cy="3056570"/>
          </a:xfrm>
        </p:grpSpPr>
        <p:sp>
          <p:nvSpPr>
            <p:cNvPr id="14" name="Google Shape;4904;p61">
              <a:extLst>
                <a:ext uri="{FF2B5EF4-FFF2-40B4-BE49-F238E27FC236}">
                  <a16:creationId xmlns="" xmlns:a16="http://schemas.microsoft.com/office/drawing/2014/main" id="{2786EB08-CD75-4BB2-9336-55A5C698EE5B}"/>
                </a:ext>
              </a:extLst>
            </p:cNvPr>
            <p:cNvSpPr/>
            <p:nvPr/>
          </p:nvSpPr>
          <p:spPr>
            <a:xfrm>
              <a:off x="4691600" y="1177795"/>
              <a:ext cx="3543819" cy="2399504"/>
            </a:xfrm>
            <a:custGeom>
              <a:avLst/>
              <a:gdLst/>
              <a:ahLst/>
              <a:cxnLst/>
              <a:rect l="l" t="t" r="r" b="b"/>
              <a:pathLst>
                <a:path w="95915" h="64948" extrusionOk="0">
                  <a:moveTo>
                    <a:pt x="3184" y="0"/>
                  </a:moveTo>
                  <a:cubicBezTo>
                    <a:pt x="1444" y="0"/>
                    <a:pt x="1" y="1444"/>
                    <a:pt x="1" y="3184"/>
                  </a:cubicBezTo>
                  <a:lnTo>
                    <a:pt x="1" y="61764"/>
                  </a:lnTo>
                  <a:cubicBezTo>
                    <a:pt x="1" y="63525"/>
                    <a:pt x="1444" y="64948"/>
                    <a:pt x="3184" y="64948"/>
                  </a:cubicBezTo>
                  <a:lnTo>
                    <a:pt x="92731" y="64948"/>
                  </a:lnTo>
                  <a:cubicBezTo>
                    <a:pt x="94492" y="64948"/>
                    <a:pt x="95914" y="63525"/>
                    <a:pt x="95914" y="61764"/>
                  </a:cubicBezTo>
                  <a:lnTo>
                    <a:pt x="95914" y="3184"/>
                  </a:lnTo>
                  <a:cubicBezTo>
                    <a:pt x="95914" y="1444"/>
                    <a:pt x="94492" y="0"/>
                    <a:pt x="92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905;p61">
              <a:extLst>
                <a:ext uri="{FF2B5EF4-FFF2-40B4-BE49-F238E27FC236}">
                  <a16:creationId xmlns="" xmlns:a16="http://schemas.microsoft.com/office/drawing/2014/main" id="{192D9D5C-9D10-496F-98C1-F947BF427A79}"/>
                </a:ext>
              </a:extLst>
            </p:cNvPr>
            <p:cNvSpPr/>
            <p:nvPr/>
          </p:nvSpPr>
          <p:spPr>
            <a:xfrm>
              <a:off x="4691600" y="1070360"/>
              <a:ext cx="3543819" cy="2186996"/>
            </a:xfrm>
            <a:custGeom>
              <a:avLst/>
              <a:gdLst/>
              <a:ahLst/>
              <a:cxnLst/>
              <a:rect l="l" t="t" r="r" b="b"/>
              <a:pathLst>
                <a:path w="95915" h="59196" extrusionOk="0">
                  <a:moveTo>
                    <a:pt x="92731" y="3142"/>
                  </a:moveTo>
                  <a:lnTo>
                    <a:pt x="92731" y="55567"/>
                  </a:lnTo>
                  <a:lnTo>
                    <a:pt x="3184" y="55567"/>
                  </a:lnTo>
                  <a:lnTo>
                    <a:pt x="3184" y="3142"/>
                  </a:lnTo>
                  <a:close/>
                  <a:moveTo>
                    <a:pt x="3184" y="1"/>
                  </a:moveTo>
                  <a:cubicBezTo>
                    <a:pt x="1444" y="1"/>
                    <a:pt x="1" y="1423"/>
                    <a:pt x="1" y="3184"/>
                  </a:cubicBezTo>
                  <a:lnTo>
                    <a:pt x="1" y="59196"/>
                  </a:lnTo>
                  <a:lnTo>
                    <a:pt x="95914" y="59196"/>
                  </a:lnTo>
                  <a:lnTo>
                    <a:pt x="95914" y="3184"/>
                  </a:lnTo>
                  <a:cubicBezTo>
                    <a:pt x="95914" y="1423"/>
                    <a:pt x="94492" y="1"/>
                    <a:pt x="9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06;p61">
              <a:extLst>
                <a:ext uri="{FF2B5EF4-FFF2-40B4-BE49-F238E27FC236}">
                  <a16:creationId xmlns="" xmlns:a16="http://schemas.microsoft.com/office/drawing/2014/main" id="{E048EC6F-2B68-4B0D-84BB-EC08A24A1ECD}"/>
                </a:ext>
              </a:extLst>
            </p:cNvPr>
            <p:cNvSpPr/>
            <p:nvPr/>
          </p:nvSpPr>
          <p:spPr>
            <a:xfrm>
              <a:off x="6064696" y="3529742"/>
              <a:ext cx="797586" cy="527080"/>
            </a:xfrm>
            <a:custGeom>
              <a:avLst/>
              <a:gdLst/>
              <a:ahLst/>
              <a:cxnLst/>
              <a:rect l="l" t="t" r="r" b="b"/>
              <a:pathLst>
                <a:path w="21587" h="11696" extrusionOk="0">
                  <a:moveTo>
                    <a:pt x="1" y="1"/>
                  </a:moveTo>
                  <a:lnTo>
                    <a:pt x="1" y="11695"/>
                  </a:lnTo>
                  <a:lnTo>
                    <a:pt x="21586" y="11695"/>
                  </a:lnTo>
                  <a:lnTo>
                    <a:pt x="21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07;p61">
              <a:extLst>
                <a:ext uri="{FF2B5EF4-FFF2-40B4-BE49-F238E27FC236}">
                  <a16:creationId xmlns="" xmlns:a16="http://schemas.microsoft.com/office/drawing/2014/main" id="{DB5DA56C-85D3-4716-88A2-1544F07A3060}"/>
                </a:ext>
              </a:extLst>
            </p:cNvPr>
            <p:cNvSpPr/>
            <p:nvPr/>
          </p:nvSpPr>
          <p:spPr>
            <a:xfrm>
              <a:off x="5757306" y="4009297"/>
              <a:ext cx="1412392" cy="117633"/>
            </a:xfrm>
            <a:custGeom>
              <a:avLst/>
              <a:gdLst/>
              <a:ahLst/>
              <a:cxnLst/>
              <a:rect l="l" t="t" r="r" b="b"/>
              <a:pathLst>
                <a:path w="38227" h="3184" extrusionOk="0">
                  <a:moveTo>
                    <a:pt x="1" y="0"/>
                  </a:moveTo>
                  <a:lnTo>
                    <a:pt x="1" y="3184"/>
                  </a:lnTo>
                  <a:lnTo>
                    <a:pt x="38226" y="3184"/>
                  </a:lnTo>
                  <a:lnTo>
                    <a:pt x="38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08;p61">
              <a:extLst>
                <a:ext uri="{FF2B5EF4-FFF2-40B4-BE49-F238E27FC236}">
                  <a16:creationId xmlns="" xmlns:a16="http://schemas.microsoft.com/office/drawing/2014/main" id="{9C9D7464-F170-4156-B135-F46E59EA6226}"/>
                </a:ext>
              </a:extLst>
            </p:cNvPr>
            <p:cNvSpPr/>
            <p:nvPr/>
          </p:nvSpPr>
          <p:spPr>
            <a:xfrm>
              <a:off x="6388586" y="3335725"/>
              <a:ext cx="150598" cy="150588"/>
            </a:xfrm>
            <a:custGeom>
              <a:avLst/>
              <a:gdLst/>
              <a:ahLst/>
              <a:cxnLst/>
              <a:rect l="l" t="t" r="r" b="b"/>
              <a:pathLst>
                <a:path w="4076" h="4076" extrusionOk="0">
                  <a:moveTo>
                    <a:pt x="2038" y="0"/>
                  </a:moveTo>
                  <a:cubicBezTo>
                    <a:pt x="913" y="0"/>
                    <a:pt x="1" y="913"/>
                    <a:pt x="1" y="2038"/>
                  </a:cubicBezTo>
                  <a:cubicBezTo>
                    <a:pt x="1" y="3163"/>
                    <a:pt x="913" y="4075"/>
                    <a:pt x="2038" y="4075"/>
                  </a:cubicBezTo>
                  <a:cubicBezTo>
                    <a:pt x="3163" y="4075"/>
                    <a:pt x="4076" y="3163"/>
                    <a:pt x="4076" y="2038"/>
                  </a:cubicBezTo>
                  <a:cubicBezTo>
                    <a:pt x="4076" y="913"/>
                    <a:pt x="3163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2" name="Picture 8" descr="Image result for бинарни систем">
            <a:extLst>
              <a:ext uri="{FF2B5EF4-FFF2-40B4-BE49-F238E27FC236}">
                <a16:creationId xmlns="" xmlns:a16="http://schemas.microsoft.com/office/drawing/2014/main" id="{4011C7B1-A941-41B8-80E8-33CAC64FD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7264" y="167204"/>
            <a:ext cx="1861174" cy="1852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03DA3D56-64B0-4B54-872F-FD9466D65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373" y="2069975"/>
            <a:ext cx="1406213" cy="10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19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819" y="2927073"/>
            <a:ext cx="2389073" cy="20262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118E16C-F9A5-4CD9-BEDC-213AED1AEB74}"/>
              </a:ext>
            </a:extLst>
          </p:cNvPr>
          <p:cNvSpPr txBox="1">
            <a:spLocks/>
          </p:cNvSpPr>
          <p:nvPr/>
        </p:nvSpPr>
        <p:spPr>
          <a:xfrm>
            <a:off x="833567" y="404036"/>
            <a:ext cx="7831968" cy="425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sr-Cyrl-RS" sz="3500" b="1" u="sng" dirty="0">
                <a:solidFill>
                  <a:srgbClr val="FFFF00"/>
                </a:solidFill>
              </a:rPr>
              <a:t>Креирати веб – страницу</a:t>
            </a:r>
            <a:r>
              <a:rPr lang="en-GB" sz="3500" b="1" u="sng" dirty="0" smtClean="0">
                <a:solidFill>
                  <a:srgbClr val="FFFF00"/>
                </a:solidFill>
              </a:rPr>
              <a:t>:</a:t>
            </a:r>
            <a:endParaRPr lang="sr-Latn-BA" sz="3500" b="1" u="sng" dirty="0" smtClean="0">
              <a:solidFill>
                <a:srgbClr val="FFFF00"/>
              </a:solidFill>
            </a:endParaRPr>
          </a:p>
          <a:p>
            <a:pPr algn="l"/>
            <a:r>
              <a:rPr lang="en-GB" sz="2600" dirty="0"/>
              <a:t/>
            </a:r>
            <a:br>
              <a:rPr lang="en-GB" sz="2600" dirty="0"/>
            </a:br>
            <a:r>
              <a:rPr lang="en-GB" sz="3100" dirty="0"/>
              <a:t>- </a:t>
            </a:r>
            <a:r>
              <a:rPr lang="sr-Cyrl-RS" sz="3100" dirty="0"/>
              <a:t> са насловом у заглављу „Програмирање“ и</a:t>
            </a:r>
          </a:p>
          <a:p>
            <a:pPr algn="l"/>
            <a:r>
              <a:rPr lang="sr-Cyrl-RS" sz="3100" dirty="0"/>
              <a:t>насловом на веб страници </a:t>
            </a:r>
            <a:r>
              <a:rPr lang="sr-Cyrl-BA" sz="3100" dirty="0"/>
              <a:t>са највећом величином фонта, </a:t>
            </a:r>
            <a:r>
              <a:rPr lang="sr-Cyrl-BA" sz="3100" dirty="0" err="1"/>
              <a:t>подебљати</a:t>
            </a:r>
            <a:r>
              <a:rPr lang="sr-Cyrl-BA" sz="3100" dirty="0"/>
              <a:t> и центрирати</a:t>
            </a:r>
            <a:r>
              <a:rPr lang="sr-Latn-BA" sz="3100" dirty="0"/>
              <a:t>„</a:t>
            </a:r>
            <a:r>
              <a:rPr lang="en-US" sz="3100" dirty="0"/>
              <a:t>HTML </a:t>
            </a:r>
            <a:r>
              <a:rPr lang="sr-Cyrl-BA" sz="3100" dirty="0"/>
              <a:t>програмски језик“, и</a:t>
            </a:r>
            <a:r>
              <a:rPr lang="sr-Cyrl-RS" sz="3100" dirty="0"/>
              <a:t> 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sr-Cyrl-RS" sz="3100" dirty="0"/>
              <a:t>на којој се налази текст: „</a:t>
            </a:r>
            <a:r>
              <a:rPr lang="en-US" sz="3100" dirty="0"/>
              <a:t>HTML </a:t>
            </a:r>
            <a:r>
              <a:rPr lang="sr-Cyrl-BA" sz="3100" dirty="0"/>
              <a:t>је језик који служи за израду интернет страница“</a:t>
            </a:r>
            <a:r>
              <a:rPr lang="sr-Latn-RS" sz="3100" dirty="0"/>
              <a:t>,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>- </a:t>
            </a:r>
            <a:r>
              <a:rPr lang="sr-Cyrl-RS" sz="3100" dirty="0"/>
              <a:t>исписати фонтом </a:t>
            </a:r>
            <a:r>
              <a:rPr lang="en-GB" sz="3100" dirty="0"/>
              <a:t>“</a:t>
            </a:r>
            <a:r>
              <a:rPr lang="en-US" sz="3100" dirty="0"/>
              <a:t>Arial</a:t>
            </a:r>
            <a:r>
              <a:rPr lang="en-GB" sz="3100" dirty="0"/>
              <a:t>”</a:t>
            </a:r>
            <a:r>
              <a:rPr lang="sr-Latn-RS" sz="3100" dirty="0"/>
              <a:t>,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>- </a:t>
            </a:r>
            <a:r>
              <a:rPr lang="sr-Cyrl-RS" sz="3100" dirty="0"/>
              <a:t>величином фонта  5,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>- </a:t>
            </a:r>
            <a:r>
              <a:rPr lang="sr-Cyrl-BA" sz="3100" dirty="0"/>
              <a:t>плаве</a:t>
            </a:r>
            <a:r>
              <a:rPr lang="sr-Cyrl-RS" sz="3100" dirty="0"/>
              <a:t> боје (</a:t>
            </a:r>
            <a:r>
              <a:rPr lang="en-GB" sz="3100" dirty="0"/>
              <a:t>blue).</a:t>
            </a:r>
            <a:r>
              <a:rPr lang="sr-Cyrl-RS" sz="3100" dirty="0"/>
              <a:t> </a:t>
            </a:r>
            <a:r>
              <a:rPr lang="en-GB" sz="2400" dirty="0"/>
              <a:t/>
            </a:r>
            <a:br>
              <a:rPr lang="en-GB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1919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3116" y="3461657"/>
            <a:ext cx="1758776" cy="149170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02F3B4C7-D958-4E5F-8AD8-79E52B7E3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="" xmlns:a16="http://schemas.microsoft.com/office/drawing/2014/main" id="{9767CAC1-212C-4C21-8BA5-1A618C16EC7B}"/>
              </a:ext>
            </a:extLst>
          </p:cNvPr>
          <p:cNvSpPr txBox="1">
            <a:spLocks/>
          </p:cNvSpPr>
          <p:nvPr/>
        </p:nvSpPr>
        <p:spPr>
          <a:xfrm>
            <a:off x="-1" y="413160"/>
            <a:ext cx="9077325" cy="4644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&lt;</a:t>
            </a:r>
            <a:r>
              <a:rPr kumimoji="0" lang="sr-Latn-R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html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&gt;</a:t>
            </a: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			</a:t>
            </a:r>
            <a:r>
              <a: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ПОЧЕТАК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“HTML” </a:t>
            </a:r>
            <a:r>
              <a: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ДОКУМЕНТА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sr-Cyrl-BA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&lt;</a:t>
            </a:r>
            <a:r>
              <a:rPr kumimoji="0" lang="sr-Latn-R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head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&gt;&lt;title&gt; </a:t>
            </a:r>
            <a:r>
              <a:rPr kumimoji="0" lang="sr-Cyrl-BA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Програмирање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&lt;/title&gt;&lt;/</a:t>
            </a:r>
            <a:r>
              <a:rPr kumimoji="0" lang="sr-Latn-R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head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&gt;</a:t>
            </a: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            </a:t>
            </a:r>
            <a:r>
              <a: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ЗАГЛАВЉЕ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“HTML” </a:t>
            </a:r>
            <a:r>
              <a: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														</a:t>
            </a:r>
            <a:r>
              <a:rPr lang="sr-Cyrl-RS" sz="1400" b="1" dirty="0">
                <a:solidFill>
                  <a:srgbClr val="00B050"/>
                </a:solidFill>
                <a:latin typeface="Corbel"/>
              </a:rPr>
              <a:t>                            </a:t>
            </a:r>
            <a:r>
              <a: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ДОКУМЕНТА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&lt;</a:t>
            </a:r>
            <a:r>
              <a:rPr kumimoji="0" lang="sr-Latn-R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body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&gt;</a:t>
            </a:r>
            <a:endParaRPr kumimoji="0" lang="sr-Cyrl-BA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sr-Cyrl-BA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&lt;</a:t>
            </a:r>
            <a:r>
              <a:rPr kumimoji="0" lang="sr-Latn-BA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center</a:t>
            </a:r>
            <a:r>
              <a:rPr kumimoji="0" lang="sr-Latn-BA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&gt;</a:t>
            </a:r>
            <a:r>
              <a:rPr kumimoji="0" lang="sr-Cyrl-BA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&lt;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h1</a:t>
            </a:r>
            <a:r>
              <a:rPr lang="sr-Latn-BA" sz="1400" dirty="0">
                <a:solidFill>
                  <a:sysClr val="windowText" lastClr="000000"/>
                </a:solidFill>
                <a:latin typeface="Corbel"/>
              </a:rPr>
              <a:t>&gt;&lt;b&gt;</a:t>
            </a:r>
            <a:r>
              <a:rPr lang="en-US" sz="1400" dirty="0">
                <a:solidFill>
                  <a:sysClr val="windowText" lastClr="000000"/>
                </a:solidFill>
                <a:latin typeface="Corbel"/>
              </a:rPr>
              <a:t>HTML </a:t>
            </a:r>
            <a:r>
              <a:rPr lang="sr-Cyrl-BA" sz="1400" dirty="0">
                <a:solidFill>
                  <a:sysClr val="windowText" lastClr="000000"/>
                </a:solidFill>
                <a:latin typeface="Corbel"/>
              </a:rPr>
              <a:t>програмски језик</a:t>
            </a:r>
            <a:r>
              <a:rPr lang="sr-Latn-BA" sz="1400" dirty="0">
                <a:solidFill>
                  <a:sysClr val="windowText" lastClr="000000"/>
                </a:solidFill>
                <a:latin typeface="Corbel"/>
              </a:rPr>
              <a:t>&lt;/b&gt;&lt;/</a:t>
            </a:r>
            <a:r>
              <a:rPr lang="en-US" sz="1400" dirty="0">
                <a:solidFill>
                  <a:sysClr val="windowText" lastClr="000000"/>
                </a:solidFill>
                <a:latin typeface="Corbel"/>
              </a:rPr>
              <a:t>h1</a:t>
            </a:r>
            <a:r>
              <a:rPr lang="sr-Latn-BA" sz="1400" dirty="0">
                <a:solidFill>
                  <a:sysClr val="windowText" lastClr="000000"/>
                </a:solidFill>
                <a:latin typeface="Corbel"/>
              </a:rPr>
              <a:t>&gt;</a:t>
            </a:r>
            <a:r>
              <a:rPr lang="en-US" sz="1400" dirty="0">
                <a:solidFill>
                  <a:sysClr val="windowText" lastClr="000000"/>
                </a:solidFill>
                <a:latin typeface="Corbel"/>
              </a:rPr>
              <a:t> </a:t>
            </a:r>
            <a:r>
              <a:rPr lang="sr-Latn-BA" sz="1400" dirty="0">
                <a:solidFill>
                  <a:sysClr val="windowText" lastClr="000000"/>
                </a:solidFill>
                <a:latin typeface="Corbel"/>
              </a:rPr>
              <a:t>&lt;/</a:t>
            </a:r>
            <a:r>
              <a:rPr lang="sr-Latn-BA" sz="1400" dirty="0" err="1">
                <a:solidFill>
                  <a:sysClr val="windowText" lastClr="000000"/>
                </a:solidFill>
                <a:latin typeface="Corbel"/>
              </a:rPr>
              <a:t>center</a:t>
            </a:r>
            <a:r>
              <a:rPr lang="sr-Latn-BA" sz="1400" dirty="0">
                <a:solidFill>
                  <a:sysClr val="windowText" lastClr="000000"/>
                </a:solidFill>
                <a:latin typeface="Corbel"/>
              </a:rPr>
              <a:t>&gt;</a:t>
            </a:r>
            <a:r>
              <a:rPr lang="en-US" sz="1400" dirty="0">
                <a:solidFill>
                  <a:sysClr val="windowText" lastClr="000000"/>
                </a:solidFill>
                <a:latin typeface="Corbel"/>
              </a:rPr>
              <a:t>                          </a:t>
            </a:r>
            <a:r>
              <a:rPr lang="sr-Cyrl-BA" sz="1400" b="1" dirty="0">
                <a:solidFill>
                  <a:srgbClr val="7030A0"/>
                </a:solidFill>
                <a:latin typeface="Corbel"/>
              </a:rPr>
              <a:t>НАСЛОВ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rbe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&lt;font face=„</a:t>
            </a:r>
            <a:r>
              <a:rPr lang="en-US" sz="1400" dirty="0">
                <a:solidFill>
                  <a:sysClr val="windowText" lastClr="000000"/>
                </a:solidFill>
                <a:latin typeface="Corbel"/>
              </a:rPr>
              <a:t>Arial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“ </a:t>
            </a:r>
            <a:r>
              <a:rPr kumimoji="0" lang="sr-Latn-R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size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=„5“</a:t>
            </a: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=“blue”</a:t>
            </a: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&gt;		</a:t>
            </a:r>
            <a:r>
              <a:rPr lang="sr-Cyrl-RS" sz="1400" dirty="0">
                <a:solidFill>
                  <a:sysClr val="windowText" lastClr="000000"/>
                </a:solidFill>
                <a:latin typeface="Corbel"/>
              </a:rPr>
              <a:t>                </a:t>
            </a:r>
            <a:r>
              <a: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ТЕКСТ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ФОНТ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</a:t>
            </a:r>
            <a:r>
              <a:rPr kumimoji="0" lang="sr-Cyrl-BA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ВЕЛИЧИНА</a:t>
            </a:r>
            <a:r>
              <a:rPr kumimoji="0" lang="sr-Cyrl-BA" sz="14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И БОЈА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lvl="0" indent="0">
              <a:buClr>
                <a:srgbClr val="30ACEC">
                  <a:lumMod val="75000"/>
                </a:srgbClr>
              </a:buClr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HTML </a:t>
            </a:r>
            <a:r>
              <a:rPr lang="sr-Cyrl-BA" sz="1200" dirty="0">
                <a:solidFill>
                  <a:schemeClr val="bg2">
                    <a:lumMod val="50000"/>
                  </a:schemeClr>
                </a:solidFill>
              </a:rPr>
              <a:t>је језик који служи за израду интернет страница 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&lt;/font&gt;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&lt;/</a:t>
            </a:r>
            <a:r>
              <a:rPr kumimoji="0" lang="sr-Latn-R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body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&gt;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</a:t>
            </a: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                                                                               </a:t>
            </a:r>
            <a:r>
              <a: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ТЈЕЛО СТРАНИЦЕ, ОНО ШТО СЕ ВИДИ У ВЕБ -ЧИТАЧУ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sr-Latn-R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&lt;/</a:t>
            </a:r>
            <a:r>
              <a:rPr kumimoji="0" lang="sr-Latn-R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html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&gt;</a:t>
            </a: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	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 </a:t>
            </a: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                </a:t>
            </a:r>
            <a:r>
              <a: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КРАЈ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sr-Cyrl-B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„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HTML</a:t>
            </a:r>
            <a:r>
              <a:rPr lang="sr-Latn-BA" sz="1400" b="1" noProof="0" dirty="0">
                <a:solidFill>
                  <a:srgbClr val="0070C0"/>
                </a:solidFill>
                <a:latin typeface="Corbel"/>
              </a:rPr>
              <a:t>“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ДОКУМЕНТА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sr-Latn-R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="" xmlns:a16="http://schemas.microsoft.com/office/drawing/2014/main" id="{A61F7690-2A90-4B26-9238-436B9DB5F112}"/>
              </a:ext>
            </a:extLst>
          </p:cNvPr>
          <p:cNvSpPr/>
          <p:nvPr/>
        </p:nvSpPr>
        <p:spPr>
          <a:xfrm>
            <a:off x="66675" y="727486"/>
            <a:ext cx="6979018" cy="58461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8">
            <a:extLst>
              <a:ext uri="{FF2B5EF4-FFF2-40B4-BE49-F238E27FC236}">
                <a16:creationId xmlns="" xmlns:a16="http://schemas.microsoft.com/office/drawing/2014/main" id="{D8E90379-3669-4016-A3E9-F4A56801D8B2}"/>
              </a:ext>
            </a:extLst>
          </p:cNvPr>
          <p:cNvSpPr/>
          <p:nvPr/>
        </p:nvSpPr>
        <p:spPr>
          <a:xfrm>
            <a:off x="66674" y="1442994"/>
            <a:ext cx="7781923" cy="5846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8">
            <a:extLst>
              <a:ext uri="{FF2B5EF4-FFF2-40B4-BE49-F238E27FC236}">
                <a16:creationId xmlns="" xmlns:a16="http://schemas.microsoft.com/office/drawing/2014/main" id="{56A90EE4-D9CA-43E7-9994-DEC37891DAFC}"/>
              </a:ext>
            </a:extLst>
          </p:cNvPr>
          <p:cNvSpPr/>
          <p:nvPr/>
        </p:nvSpPr>
        <p:spPr>
          <a:xfrm>
            <a:off x="66672" y="2350437"/>
            <a:ext cx="7781925" cy="3382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8">
            <a:extLst>
              <a:ext uri="{FF2B5EF4-FFF2-40B4-BE49-F238E27FC236}">
                <a16:creationId xmlns="" xmlns:a16="http://schemas.microsoft.com/office/drawing/2014/main" id="{2D2ACBCD-B4EB-470E-B158-0788CA07AE1D}"/>
              </a:ext>
            </a:extLst>
          </p:cNvPr>
          <p:cNvSpPr/>
          <p:nvPr/>
        </p:nvSpPr>
        <p:spPr>
          <a:xfrm>
            <a:off x="66673" y="2746149"/>
            <a:ext cx="7781925" cy="5846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8">
            <a:extLst>
              <a:ext uri="{FF2B5EF4-FFF2-40B4-BE49-F238E27FC236}">
                <a16:creationId xmlns="" xmlns:a16="http://schemas.microsoft.com/office/drawing/2014/main" id="{5F9DA311-9DAC-432F-A274-B9C21870E995}"/>
              </a:ext>
            </a:extLst>
          </p:cNvPr>
          <p:cNvSpPr/>
          <p:nvPr/>
        </p:nvSpPr>
        <p:spPr>
          <a:xfrm>
            <a:off x="66671" y="3830392"/>
            <a:ext cx="7781925" cy="58461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8">
            <a:extLst>
              <a:ext uri="{FF2B5EF4-FFF2-40B4-BE49-F238E27FC236}">
                <a16:creationId xmlns="" xmlns:a16="http://schemas.microsoft.com/office/drawing/2014/main" id="{064E8EFB-3995-482B-82CA-3A70BD6EF97D}"/>
              </a:ext>
            </a:extLst>
          </p:cNvPr>
          <p:cNvSpPr/>
          <p:nvPr/>
        </p:nvSpPr>
        <p:spPr>
          <a:xfrm>
            <a:off x="66670" y="2085109"/>
            <a:ext cx="8334380" cy="1633826"/>
          </a:xfrm>
          <a:prstGeom prst="roundRect">
            <a:avLst>
              <a:gd name="adj" fmla="val 820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Google Shape;4189;p33">
            <a:extLst>
              <a:ext uri="{FF2B5EF4-FFF2-40B4-BE49-F238E27FC236}">
                <a16:creationId xmlns="" xmlns:a16="http://schemas.microsoft.com/office/drawing/2014/main" id="{18FFECF5-7990-4948-8964-19E4A488EB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096" y="274621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b="1" dirty="0">
                <a:solidFill>
                  <a:srgbClr val="FF0000"/>
                </a:solidFill>
              </a:rPr>
              <a:t>РЈЕШЕЊЕ</a:t>
            </a:r>
            <a:endParaRPr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98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F506E29-FA8E-4C9F-924E-C1568BE5E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Pravougaonik 6">
            <a:extLst>
              <a:ext uri="{FF2B5EF4-FFF2-40B4-BE49-F238E27FC236}">
                <a16:creationId xmlns="" xmlns:a16="http://schemas.microsoft.com/office/drawing/2014/main" id="{274E47CB-1DE2-4756-815E-4DFF1D0C57DD}"/>
              </a:ext>
            </a:extLst>
          </p:cNvPr>
          <p:cNvSpPr/>
          <p:nvPr/>
        </p:nvSpPr>
        <p:spPr>
          <a:xfrm>
            <a:off x="0" y="0"/>
            <a:ext cx="1679944" cy="191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1" name="Pravougaonik 20">
            <a:extLst>
              <a:ext uri="{FF2B5EF4-FFF2-40B4-BE49-F238E27FC236}">
                <a16:creationId xmlns="" xmlns:a16="http://schemas.microsoft.com/office/drawing/2014/main" id="{39D59C70-4F43-4BE6-893C-DFAE67A1286E}"/>
              </a:ext>
            </a:extLst>
          </p:cNvPr>
          <p:cNvSpPr/>
          <p:nvPr/>
        </p:nvSpPr>
        <p:spPr>
          <a:xfrm>
            <a:off x="694661" y="290624"/>
            <a:ext cx="2144232" cy="191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2" name="Pravougaonik 21">
            <a:extLst>
              <a:ext uri="{FF2B5EF4-FFF2-40B4-BE49-F238E27FC236}">
                <a16:creationId xmlns="" xmlns:a16="http://schemas.microsoft.com/office/drawing/2014/main" id="{44055E9C-CDBE-4E00-B615-B6DAE847CEB7}"/>
              </a:ext>
            </a:extLst>
          </p:cNvPr>
          <p:cNvSpPr/>
          <p:nvPr/>
        </p:nvSpPr>
        <p:spPr>
          <a:xfrm>
            <a:off x="3244702" y="482010"/>
            <a:ext cx="2911549" cy="357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3" name="Pravougaonik 22">
            <a:extLst>
              <a:ext uri="{FF2B5EF4-FFF2-40B4-BE49-F238E27FC236}">
                <a16:creationId xmlns="" xmlns:a16="http://schemas.microsoft.com/office/drawing/2014/main" id="{A62721D7-39FF-41DC-9C9C-971CCE99CFF2}"/>
              </a:ext>
            </a:extLst>
          </p:cNvPr>
          <p:cNvSpPr/>
          <p:nvPr/>
        </p:nvSpPr>
        <p:spPr>
          <a:xfrm>
            <a:off x="0" y="785556"/>
            <a:ext cx="2911549" cy="357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12563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35"/>
          <p:cNvSpPr/>
          <p:nvPr/>
        </p:nvSpPr>
        <p:spPr>
          <a:xfrm>
            <a:off x="1156149" y="1510337"/>
            <a:ext cx="2119800" cy="211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02" name="Google Shape;4202;p35"/>
          <p:cNvSpPr txBox="1">
            <a:spLocks noGrp="1"/>
          </p:cNvSpPr>
          <p:nvPr>
            <p:ph type="title"/>
          </p:nvPr>
        </p:nvSpPr>
        <p:spPr>
          <a:xfrm>
            <a:off x="3348228" y="2183087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4000" b="1" dirty="0"/>
              <a:t>КРЕИРАЊЕ ПАРАГРАФА</a:t>
            </a:r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025" y="3564979"/>
            <a:ext cx="1654775" cy="1414281"/>
          </a:xfrm>
          <a:prstGeom prst="rect">
            <a:avLst/>
          </a:prstGeom>
        </p:spPr>
      </p:pic>
      <p:grpSp>
        <p:nvGrpSpPr>
          <p:cNvPr id="13" name="Google Shape;4903;p61">
            <a:extLst>
              <a:ext uri="{FF2B5EF4-FFF2-40B4-BE49-F238E27FC236}">
                <a16:creationId xmlns="" xmlns:a16="http://schemas.microsoft.com/office/drawing/2014/main" id="{6DCBFDDC-A7E1-4E3C-B152-0498A28023B3}"/>
              </a:ext>
            </a:extLst>
          </p:cNvPr>
          <p:cNvGrpSpPr/>
          <p:nvPr/>
        </p:nvGrpSpPr>
        <p:grpSpPr>
          <a:xfrm>
            <a:off x="1407604" y="1963827"/>
            <a:ext cx="1616890" cy="1601152"/>
            <a:chOff x="4691600" y="1070360"/>
            <a:chExt cx="3543819" cy="3056570"/>
          </a:xfrm>
        </p:grpSpPr>
        <p:sp>
          <p:nvSpPr>
            <p:cNvPr id="14" name="Google Shape;4904;p61">
              <a:extLst>
                <a:ext uri="{FF2B5EF4-FFF2-40B4-BE49-F238E27FC236}">
                  <a16:creationId xmlns="" xmlns:a16="http://schemas.microsoft.com/office/drawing/2014/main" id="{2786EB08-CD75-4BB2-9336-55A5C698EE5B}"/>
                </a:ext>
              </a:extLst>
            </p:cNvPr>
            <p:cNvSpPr/>
            <p:nvPr/>
          </p:nvSpPr>
          <p:spPr>
            <a:xfrm>
              <a:off x="4691600" y="1177795"/>
              <a:ext cx="3543819" cy="2399504"/>
            </a:xfrm>
            <a:custGeom>
              <a:avLst/>
              <a:gdLst/>
              <a:ahLst/>
              <a:cxnLst/>
              <a:rect l="l" t="t" r="r" b="b"/>
              <a:pathLst>
                <a:path w="95915" h="64948" extrusionOk="0">
                  <a:moveTo>
                    <a:pt x="3184" y="0"/>
                  </a:moveTo>
                  <a:cubicBezTo>
                    <a:pt x="1444" y="0"/>
                    <a:pt x="1" y="1444"/>
                    <a:pt x="1" y="3184"/>
                  </a:cubicBezTo>
                  <a:lnTo>
                    <a:pt x="1" y="61764"/>
                  </a:lnTo>
                  <a:cubicBezTo>
                    <a:pt x="1" y="63525"/>
                    <a:pt x="1444" y="64948"/>
                    <a:pt x="3184" y="64948"/>
                  </a:cubicBezTo>
                  <a:lnTo>
                    <a:pt x="92731" y="64948"/>
                  </a:lnTo>
                  <a:cubicBezTo>
                    <a:pt x="94492" y="64948"/>
                    <a:pt x="95914" y="63525"/>
                    <a:pt x="95914" y="61764"/>
                  </a:cubicBezTo>
                  <a:lnTo>
                    <a:pt x="95914" y="3184"/>
                  </a:lnTo>
                  <a:cubicBezTo>
                    <a:pt x="95914" y="1444"/>
                    <a:pt x="94492" y="0"/>
                    <a:pt x="92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905;p61">
              <a:extLst>
                <a:ext uri="{FF2B5EF4-FFF2-40B4-BE49-F238E27FC236}">
                  <a16:creationId xmlns="" xmlns:a16="http://schemas.microsoft.com/office/drawing/2014/main" id="{192D9D5C-9D10-496F-98C1-F947BF427A79}"/>
                </a:ext>
              </a:extLst>
            </p:cNvPr>
            <p:cNvSpPr/>
            <p:nvPr/>
          </p:nvSpPr>
          <p:spPr>
            <a:xfrm>
              <a:off x="4691600" y="1070360"/>
              <a:ext cx="3543819" cy="2186996"/>
            </a:xfrm>
            <a:custGeom>
              <a:avLst/>
              <a:gdLst/>
              <a:ahLst/>
              <a:cxnLst/>
              <a:rect l="l" t="t" r="r" b="b"/>
              <a:pathLst>
                <a:path w="95915" h="59196" extrusionOk="0">
                  <a:moveTo>
                    <a:pt x="92731" y="3142"/>
                  </a:moveTo>
                  <a:lnTo>
                    <a:pt x="92731" y="55567"/>
                  </a:lnTo>
                  <a:lnTo>
                    <a:pt x="3184" y="55567"/>
                  </a:lnTo>
                  <a:lnTo>
                    <a:pt x="3184" y="3142"/>
                  </a:lnTo>
                  <a:close/>
                  <a:moveTo>
                    <a:pt x="3184" y="1"/>
                  </a:moveTo>
                  <a:cubicBezTo>
                    <a:pt x="1444" y="1"/>
                    <a:pt x="1" y="1423"/>
                    <a:pt x="1" y="3184"/>
                  </a:cubicBezTo>
                  <a:lnTo>
                    <a:pt x="1" y="59196"/>
                  </a:lnTo>
                  <a:lnTo>
                    <a:pt x="95914" y="59196"/>
                  </a:lnTo>
                  <a:lnTo>
                    <a:pt x="95914" y="3184"/>
                  </a:lnTo>
                  <a:cubicBezTo>
                    <a:pt x="95914" y="1423"/>
                    <a:pt x="94492" y="1"/>
                    <a:pt x="9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06;p61">
              <a:extLst>
                <a:ext uri="{FF2B5EF4-FFF2-40B4-BE49-F238E27FC236}">
                  <a16:creationId xmlns="" xmlns:a16="http://schemas.microsoft.com/office/drawing/2014/main" id="{E048EC6F-2B68-4B0D-84BB-EC08A24A1ECD}"/>
                </a:ext>
              </a:extLst>
            </p:cNvPr>
            <p:cNvSpPr/>
            <p:nvPr/>
          </p:nvSpPr>
          <p:spPr>
            <a:xfrm>
              <a:off x="6064696" y="3529742"/>
              <a:ext cx="797586" cy="527080"/>
            </a:xfrm>
            <a:custGeom>
              <a:avLst/>
              <a:gdLst/>
              <a:ahLst/>
              <a:cxnLst/>
              <a:rect l="l" t="t" r="r" b="b"/>
              <a:pathLst>
                <a:path w="21587" h="11696" extrusionOk="0">
                  <a:moveTo>
                    <a:pt x="1" y="1"/>
                  </a:moveTo>
                  <a:lnTo>
                    <a:pt x="1" y="11695"/>
                  </a:lnTo>
                  <a:lnTo>
                    <a:pt x="21586" y="11695"/>
                  </a:lnTo>
                  <a:lnTo>
                    <a:pt x="21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07;p61">
              <a:extLst>
                <a:ext uri="{FF2B5EF4-FFF2-40B4-BE49-F238E27FC236}">
                  <a16:creationId xmlns="" xmlns:a16="http://schemas.microsoft.com/office/drawing/2014/main" id="{DB5DA56C-85D3-4716-88A2-1544F07A3060}"/>
                </a:ext>
              </a:extLst>
            </p:cNvPr>
            <p:cNvSpPr/>
            <p:nvPr/>
          </p:nvSpPr>
          <p:spPr>
            <a:xfrm>
              <a:off x="5757306" y="4009297"/>
              <a:ext cx="1412392" cy="117633"/>
            </a:xfrm>
            <a:custGeom>
              <a:avLst/>
              <a:gdLst/>
              <a:ahLst/>
              <a:cxnLst/>
              <a:rect l="l" t="t" r="r" b="b"/>
              <a:pathLst>
                <a:path w="38227" h="3184" extrusionOk="0">
                  <a:moveTo>
                    <a:pt x="1" y="0"/>
                  </a:moveTo>
                  <a:lnTo>
                    <a:pt x="1" y="3184"/>
                  </a:lnTo>
                  <a:lnTo>
                    <a:pt x="38226" y="3184"/>
                  </a:lnTo>
                  <a:lnTo>
                    <a:pt x="38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08;p61">
              <a:extLst>
                <a:ext uri="{FF2B5EF4-FFF2-40B4-BE49-F238E27FC236}">
                  <a16:creationId xmlns="" xmlns:a16="http://schemas.microsoft.com/office/drawing/2014/main" id="{9C9D7464-F170-4156-B135-F46E59EA6226}"/>
                </a:ext>
              </a:extLst>
            </p:cNvPr>
            <p:cNvSpPr/>
            <p:nvPr/>
          </p:nvSpPr>
          <p:spPr>
            <a:xfrm>
              <a:off x="6388586" y="3335725"/>
              <a:ext cx="150598" cy="150588"/>
            </a:xfrm>
            <a:custGeom>
              <a:avLst/>
              <a:gdLst/>
              <a:ahLst/>
              <a:cxnLst/>
              <a:rect l="l" t="t" r="r" b="b"/>
              <a:pathLst>
                <a:path w="4076" h="4076" extrusionOk="0">
                  <a:moveTo>
                    <a:pt x="2038" y="0"/>
                  </a:moveTo>
                  <a:cubicBezTo>
                    <a:pt x="913" y="0"/>
                    <a:pt x="1" y="913"/>
                    <a:pt x="1" y="2038"/>
                  </a:cubicBezTo>
                  <a:cubicBezTo>
                    <a:pt x="1" y="3163"/>
                    <a:pt x="913" y="4075"/>
                    <a:pt x="2038" y="4075"/>
                  </a:cubicBezTo>
                  <a:cubicBezTo>
                    <a:pt x="3163" y="4075"/>
                    <a:pt x="4076" y="3163"/>
                    <a:pt x="4076" y="2038"/>
                  </a:cubicBezTo>
                  <a:cubicBezTo>
                    <a:pt x="4076" y="913"/>
                    <a:pt x="3163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2" name="Picture 8" descr="Image result for бинарни систем">
            <a:extLst>
              <a:ext uri="{FF2B5EF4-FFF2-40B4-BE49-F238E27FC236}">
                <a16:creationId xmlns="" xmlns:a16="http://schemas.microsoft.com/office/drawing/2014/main" id="{4011C7B1-A941-41B8-80E8-33CAC64FD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7264" y="167204"/>
            <a:ext cx="1861174" cy="1852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03DA3D56-64B0-4B54-872F-FD9466D65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373" y="2069975"/>
            <a:ext cx="1406213" cy="10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51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375</Words>
  <Application>Microsoft Office PowerPoint</Application>
  <PresentationFormat>On-screen Show (16:9)</PresentationFormat>
  <Paragraphs>58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Maths Weekly Planner by Slidesgo</vt:lpstr>
      <vt:lpstr>1_Maths Weekly Planner by Slidesgo</vt:lpstr>
      <vt:lpstr>ОСНОВИ ИНФОРМАТИКЕ</vt:lpstr>
      <vt:lpstr>ОБЛИКОВАЊЕ ТЕКСТА</vt:lpstr>
      <vt:lpstr>ОБЛИКОВАЊЕ ТЕКСТА</vt:lpstr>
      <vt:lpstr>ОБЛИКОВАЊЕ ТЕКСТА</vt:lpstr>
      <vt:lpstr>ВЈЕЖБА 1: Креирање HTML документа са таговима за текст</vt:lpstr>
      <vt:lpstr>Slide 6</vt:lpstr>
      <vt:lpstr>РЈЕШЕЊЕ</vt:lpstr>
      <vt:lpstr>Slide 8</vt:lpstr>
      <vt:lpstr>КРЕИРАЊЕ ПАРАГРАФА</vt:lpstr>
      <vt:lpstr>ОБЛИКОВАЊЕ РЕЧЕНИЦА</vt:lpstr>
      <vt:lpstr>ВЈЕЖБА 2: Креирање HTML документа са параграфима</vt:lpstr>
      <vt:lpstr>Slide 12</vt:lpstr>
      <vt:lpstr>РЈЕШЕЊЕ</vt:lpstr>
      <vt:lpstr>ЗАДАЋА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Weekly Planner</dc:title>
  <dc:creator>a.stankovic</dc:creator>
  <cp:lastModifiedBy>Aleksandra Stankovic</cp:lastModifiedBy>
  <cp:revision>91</cp:revision>
  <dcterms:modified xsi:type="dcterms:W3CDTF">2021-02-09T07:23:49Z</dcterms:modified>
</cp:coreProperties>
</file>