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5" r:id="rId12"/>
    <p:sldId id="263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479E"/>
    <a:srgbClr val="2072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52935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82957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2859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552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8068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6891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8056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163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8190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8264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8724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54" b="14285"/>
          <a:stretch/>
        </p:blipFill>
        <p:spPr>
          <a:xfrm>
            <a:off x="0" y="-3345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6219"/>
            <a:ext cx="10515600" cy="91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0971"/>
            <a:ext cx="9982200" cy="428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9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50">
          <a:ln w="0">
            <a:solidFill>
              <a:schemeClr val="bg2">
                <a:lumMod val="50000"/>
              </a:schemeClr>
            </a:solidFill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370514" y="348343"/>
            <a:ext cx="9263743" cy="3929742"/>
          </a:xfrm>
          <a:prstGeom prst="rect">
            <a:avLst/>
          </a:prstGeom>
        </p:spPr>
        <p:txBody>
          <a:bodyPr>
            <a:no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5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sr-Latn-RS" sz="13800" dirty="0" smtClean="0">
                <a:ln w="3810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D47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Microsoft</a:t>
            </a:r>
            <a:r>
              <a:rPr lang="sr-Latn-RS" sz="138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D47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Word</a:t>
            </a:r>
            <a:endParaRPr lang="en-US" sz="1380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rgbClr val="0D47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" name="Picture 4" descr="Резултат слика за wor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202" y="456462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езултат слика за word window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300" y="1992085"/>
            <a:ext cx="5567502" cy="297531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855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Статусна трака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199"/>
            <a:ext cx="9982200" cy="3167743"/>
          </a:xfrm>
        </p:spPr>
        <p:txBody>
          <a:bodyPr/>
          <a:lstStyle/>
          <a:p>
            <a:r>
              <a:rPr lang="sr-Cyrl-BA" dirty="0" smtClean="0"/>
              <a:t>Простире се преко цијелог доњег дијела прозора програма и приказује информације о тренутном документу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494" t="56395" r="50787" b="40380"/>
          <a:stretch/>
        </p:blipFill>
        <p:spPr>
          <a:xfrm>
            <a:off x="629996" y="1676400"/>
            <a:ext cx="10932008" cy="42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051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Избор приказа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1829"/>
            <a:ext cx="9982200" cy="3418114"/>
          </a:xfrm>
        </p:spPr>
        <p:txBody>
          <a:bodyPr/>
          <a:lstStyle/>
          <a:p>
            <a:pPr algn="just"/>
            <a:r>
              <a:rPr lang="sr-Cyrl-BA" dirty="0" smtClean="0"/>
              <a:t>Приказ документа можете промијенити ако кликнете на дугмад приказана на слици или можете промијенити ниво зумирања.</a:t>
            </a: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81983" t="92881" r="327" b="4297"/>
          <a:stretch/>
        </p:blipFill>
        <p:spPr>
          <a:xfrm>
            <a:off x="3679371" y="1475808"/>
            <a:ext cx="4833258" cy="43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2065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Клизна трака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BA" dirty="0" smtClean="0"/>
              <a:t>Хоризонтална и вертикална клизна трака служи за брзо кретање кроз документ.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556" t="24139" r="50221" b="40784"/>
          <a:stretch/>
        </p:blipFill>
        <p:spPr>
          <a:xfrm>
            <a:off x="1883227" y="2276702"/>
            <a:ext cx="7633331" cy="340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144485" y="5040086"/>
            <a:ext cx="6509657" cy="586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9113786" y="2590799"/>
            <a:ext cx="402772" cy="28411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Лењир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BA" dirty="0" smtClean="0"/>
              <a:t>Налази се изнад и са лијеве стране радне површине. Свјетлији дио приказује распложиви простор за писање, а тамнији дио подрчје маргине.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722" t="25350" r="74260" b="44815"/>
          <a:stretch/>
        </p:blipFill>
        <p:spPr>
          <a:xfrm>
            <a:off x="3543300" y="2579914"/>
            <a:ext cx="5105401" cy="372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9845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599"/>
            <a:ext cx="9982200" cy="3396343"/>
          </a:xfrm>
        </p:spPr>
        <p:txBody>
          <a:bodyPr/>
          <a:lstStyle/>
          <a:p>
            <a:pPr algn="just"/>
            <a:r>
              <a:rPr lang="sr-Cyrl-BA" dirty="0" smtClean="0"/>
              <a:t>Код куће одрадите вјежбу 4.1, дату у уџбеницима на страници 68.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449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Хвала на пажњи.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26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Обрада текста – програм</a:t>
            </a:r>
            <a:r>
              <a:rPr lang="sr-Latn-RS" dirty="0" smtClean="0"/>
              <a:t> Microsoft Word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BA" dirty="0" smtClean="0"/>
              <a:t>Програм</a:t>
            </a:r>
            <a:r>
              <a:rPr lang="sr-Latn-RS" dirty="0"/>
              <a:t> </a:t>
            </a:r>
            <a:r>
              <a:rPr lang="sr-Latn-RS" dirty="0" smtClean="0"/>
              <a:t>Microsoft Word</a:t>
            </a:r>
            <a:r>
              <a:rPr lang="sr-Latn-BA" dirty="0" smtClean="0"/>
              <a:t> </a:t>
            </a:r>
            <a:r>
              <a:rPr lang="sr-Cyrl-BA" dirty="0" smtClean="0"/>
              <a:t>је програм из програмског пакета </a:t>
            </a:r>
            <a:r>
              <a:rPr lang="sr-Latn-RS" dirty="0" smtClean="0"/>
              <a:t>Microsoft Office</a:t>
            </a:r>
            <a:r>
              <a:rPr lang="sr-Latn-BA" dirty="0" smtClean="0"/>
              <a:t>, </a:t>
            </a:r>
            <a:r>
              <a:rPr lang="sr-Cyrl-BA" dirty="0" smtClean="0"/>
              <a:t>а омогућује нам  унос и обликовање текста, табела и графике те чување на вањској меморији и штампање документа на папиру.</a:t>
            </a:r>
            <a:endParaRPr lang="en-US" dirty="0"/>
          </a:p>
        </p:txBody>
      </p:sp>
      <p:pic>
        <p:nvPicPr>
          <p:cNvPr id="1026" name="Picture 2" descr="Резултат слика за microsoft wor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558" y="3214801"/>
            <a:ext cx="193548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37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Резултат слика за power point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337" y="1505743"/>
            <a:ext cx="2525897" cy="252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424543"/>
            <a:ext cx="9982200" cy="870857"/>
          </a:xfrm>
        </p:spPr>
        <p:txBody>
          <a:bodyPr/>
          <a:lstStyle/>
          <a:p>
            <a:pPr marL="0" indent="0" algn="just">
              <a:buNone/>
            </a:pPr>
            <a:r>
              <a:rPr lang="sr-Cyrl-BA" dirty="0" smtClean="0"/>
              <a:t>Пакет </a:t>
            </a:r>
            <a:r>
              <a:rPr lang="sr-Latn-RS" dirty="0" smtClean="0"/>
              <a:t>Microsoft Office </a:t>
            </a:r>
            <a:r>
              <a:rPr lang="sr-Cyrl-BA" dirty="0" smtClean="0"/>
              <a:t>подразумијева скуп програма за канцеларијску употребу, </a:t>
            </a:r>
            <a:r>
              <a:rPr lang="sr-Cyrl-BA" smtClean="0"/>
              <a:t>а неки од њих су:</a:t>
            </a:r>
            <a:endParaRPr lang="en-US" dirty="0"/>
          </a:p>
        </p:txBody>
      </p:sp>
      <p:pic>
        <p:nvPicPr>
          <p:cNvPr id="2054" name="Picture 6" descr="Резултат слика за wor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14" y="1505743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зултат слика за exce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539" y="1505743"/>
            <a:ext cx="1833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зултат слика за outl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7032" y="1505743"/>
            <a:ext cx="183361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Резултат слика за one not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71" y="3900599"/>
            <a:ext cx="183361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Резултат слика за publisher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128" y="3586842"/>
            <a:ext cx="2427515" cy="242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698" y="3305743"/>
            <a:ext cx="183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620" y="3305743"/>
            <a:ext cx="183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37737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Point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9327" y="3377379"/>
            <a:ext cx="183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92" y="5772235"/>
            <a:ext cx="183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Note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7841" y="5772235"/>
            <a:ext cx="183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603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Како покренути програм?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BA" dirty="0" smtClean="0"/>
              <a:t>Потребно је на радној површини пронаћи икону програма или покренути из менија Старт.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51265" r="57778"/>
          <a:stretch/>
        </p:blipFill>
        <p:spPr>
          <a:xfrm>
            <a:off x="3405213" y="2275921"/>
            <a:ext cx="6434667" cy="417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259286" y="2612572"/>
            <a:ext cx="1295400" cy="13607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727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9982200" cy="5225143"/>
          </a:xfrm>
        </p:spPr>
        <p:txBody>
          <a:bodyPr/>
          <a:lstStyle/>
          <a:p>
            <a:pPr marL="0" indent="0" algn="just">
              <a:buNone/>
            </a:pPr>
            <a:r>
              <a:rPr lang="sr-Cyrl-BA" dirty="0" smtClean="0"/>
              <a:t>Када покренете програм </a:t>
            </a:r>
            <a:r>
              <a:rPr lang="sr-Latn-RS" dirty="0" smtClean="0"/>
              <a:t>Microsoft Word</a:t>
            </a:r>
            <a:r>
              <a:rPr lang="sr-Cyrl-BA" dirty="0" smtClean="0"/>
              <a:t>, програмски прозор се показује са празним докментом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4354"/>
          <a:stretch/>
        </p:blipFill>
        <p:spPr>
          <a:xfrm>
            <a:off x="2002971" y="1158326"/>
            <a:ext cx="9938658" cy="5347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2210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3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1514" y="-54830"/>
            <a:ext cx="23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Насловна линија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028" y="-63839"/>
            <a:ext cx="23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Брзи приступ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5328" y="758435"/>
            <a:ext cx="23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Трака са алатима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2028" y="3244334"/>
            <a:ext cx="23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 за писање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352194"/>
            <a:ext cx="23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Статусна трака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8414" y="6352194"/>
            <a:ext cx="23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Избор приказа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3313" y="3896684"/>
            <a:ext cx="136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Клизна трака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28" y="3527352"/>
            <a:ext cx="23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Лењир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190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Насловна трака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BA" dirty="0" smtClean="0"/>
          </a:p>
          <a:p>
            <a:endParaRPr lang="sr-Cyrl-BA" dirty="0" smtClean="0"/>
          </a:p>
          <a:p>
            <a:pPr algn="just"/>
            <a:r>
              <a:rPr lang="sr-Cyrl-BA" dirty="0" smtClean="0"/>
              <a:t>Насловна </a:t>
            </a:r>
            <a:r>
              <a:rPr lang="sr-Cyrl-BA" smtClean="0"/>
              <a:t>трака приказује назив </a:t>
            </a:r>
            <a:r>
              <a:rPr lang="sr-Cyrl-BA" dirty="0" smtClean="0"/>
              <a:t>активног документа. На десном крају насловне траке налазе се три дугмета која контролишу прозор: </a:t>
            </a:r>
            <a:r>
              <a:rPr lang="sr-Latn-RS" dirty="0" smtClean="0"/>
              <a:t>Minimize, Maximize/Restore </a:t>
            </a:r>
            <a:r>
              <a:rPr lang="sr-Cyrl-BA" dirty="0" smtClean="0"/>
              <a:t> и </a:t>
            </a:r>
            <a:r>
              <a:rPr lang="sr-Latn-RS" dirty="0" smtClean="0"/>
              <a:t>Close</a:t>
            </a:r>
            <a:r>
              <a:rPr lang="sr-Cyrl-BA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6679" t="8752" r="41247" b="88187"/>
          <a:stretch/>
        </p:blipFill>
        <p:spPr>
          <a:xfrm>
            <a:off x="555171" y="1589312"/>
            <a:ext cx="10906830" cy="44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974772" y="1589312"/>
            <a:ext cx="2188028" cy="5551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9273973" y="1534882"/>
            <a:ext cx="2188028" cy="5551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58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Трака са алаткама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9982200" cy="3320143"/>
          </a:xfrm>
        </p:spPr>
        <p:txBody>
          <a:bodyPr/>
          <a:lstStyle/>
          <a:p>
            <a:pPr algn="just"/>
            <a:r>
              <a:rPr lang="sr-Cyrl-BA" dirty="0" smtClean="0"/>
              <a:t>На овој траци дате су све команде за рад на </a:t>
            </a:r>
            <a:r>
              <a:rPr lang="sr-Latn-RS" dirty="0" smtClean="0"/>
              <a:t>Word</a:t>
            </a:r>
            <a:r>
              <a:rPr lang="sr-Cyrl-BA" dirty="0" smtClean="0"/>
              <a:t>-овом документу. На горњем дијелу траке налази се неколико картица на које када кликнемо отварамо алате које припадају тој групи.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835" t="12045" r="2368" b="74852"/>
          <a:stretch/>
        </p:blipFill>
        <p:spPr>
          <a:xfrm>
            <a:off x="465821" y="1171006"/>
            <a:ext cx="11260358" cy="87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49209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Простор за писање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646" t="19403" r="74487" b="44983"/>
          <a:stretch/>
        </p:blipFill>
        <p:spPr>
          <a:xfrm>
            <a:off x="3102428" y="2536371"/>
            <a:ext cx="4498533" cy="39408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Простор за писање има изглед бијелог листа папира. Служи за унос текста и осталих графичких елемената. Унос текста почиње на мјесту гдје трепће курсор.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2814" y="3551170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 rot="4217100">
            <a:off x="6639342" y="3206629"/>
            <a:ext cx="152523" cy="237556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01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300</Words>
  <Application>Microsoft Office PowerPoint</Application>
  <PresentationFormat>Custom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Обрада текста – програм Microsoft Word</vt:lpstr>
      <vt:lpstr>Slide 3</vt:lpstr>
      <vt:lpstr>Како покренути програм?</vt:lpstr>
      <vt:lpstr>Slide 5</vt:lpstr>
      <vt:lpstr>Slide 6</vt:lpstr>
      <vt:lpstr>Насловна трака</vt:lpstr>
      <vt:lpstr>Трака са алаткама</vt:lpstr>
      <vt:lpstr>Простор за писање</vt:lpstr>
      <vt:lpstr>Статусна трака</vt:lpstr>
      <vt:lpstr>Избор приказа</vt:lpstr>
      <vt:lpstr>Клизна трака</vt:lpstr>
      <vt:lpstr>Лењир</vt:lpstr>
      <vt:lpstr>Задатак</vt:lpstr>
      <vt:lpstr>Хвала на пажњи.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Petković</dc:creator>
  <cp:lastModifiedBy>Aleksandra Stankovic</cp:lastModifiedBy>
  <cp:revision>33</cp:revision>
  <dcterms:created xsi:type="dcterms:W3CDTF">2021-02-17T18:22:51Z</dcterms:created>
  <dcterms:modified xsi:type="dcterms:W3CDTF">2021-03-01T06:59:03Z</dcterms:modified>
</cp:coreProperties>
</file>