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2" r:id="rId2"/>
    <p:sldId id="256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260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6858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753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19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12860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326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2677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396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730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06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605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399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1611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957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1506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906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088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76A3-C8D9-443E-A6B1-496C670DE9C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5ADA0-9A73-4CAA-BB54-82277D1E5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699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616B16B-D139-47B4-9685-8EF2D6BDC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482" y="1326524"/>
            <a:ext cx="9324522" cy="3046323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Доба старозавјетних </a:t>
            </a:r>
            <a:r>
              <a:rPr lang="sr-Cyrl-RS" dirty="0" smtClean="0"/>
              <a:t>патријараха (</a:t>
            </a:r>
            <a:r>
              <a:rPr lang="sr-Cyrl-RS" dirty="0"/>
              <a:t>праотаца</a:t>
            </a:r>
            <a:r>
              <a:rPr lang="sr-Cyrl-RS" dirty="0" smtClean="0"/>
              <a:t>)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4000" b="0" dirty="0" smtClean="0"/>
              <a:t>утврђивање и понављање</a:t>
            </a:r>
            <a:br>
              <a:rPr lang="sr-Cyrl-RS" sz="4000" b="0" dirty="0" smtClean="0"/>
            </a:br>
            <a:r>
              <a:rPr lang="sr-Cyrl-RS" sz="4000" b="0" dirty="0" smtClean="0"/>
              <a:t>НАСТАВНА ТЕМА БРОЈ 4.</a:t>
            </a:r>
            <a:endParaRPr lang="sr-Latn-RS" sz="4000" b="0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EFE5B7A-6C89-48D5-A0FA-BF7DB3C2C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3058" y="5553874"/>
            <a:ext cx="7413937" cy="731016"/>
          </a:xfrm>
        </p:spPr>
        <p:txBody>
          <a:bodyPr>
            <a:normAutofit/>
          </a:bodyPr>
          <a:lstStyle/>
          <a:p>
            <a:r>
              <a:rPr lang="sr-Cyrl-RS" sz="3200" dirty="0"/>
              <a:t>Православна </a:t>
            </a:r>
            <a:r>
              <a:rPr lang="sr-Cyrl-RS" sz="3200" dirty="0" err="1"/>
              <a:t>вјеронаука</a:t>
            </a:r>
            <a:r>
              <a:rPr lang="sr-Cyrl-RS" sz="3200" dirty="0"/>
              <a:t> 2. разред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91460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6E5DD04-8E03-46B9-AAE4-93E4FC7DF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2947" y="90153"/>
            <a:ext cx="6181345" cy="838200"/>
          </a:xfrm>
        </p:spPr>
        <p:txBody>
          <a:bodyPr>
            <a:normAutofit/>
          </a:bodyPr>
          <a:lstStyle/>
          <a:p>
            <a:r>
              <a:rPr lang="sr-Cyrl-RS" dirty="0"/>
              <a:t>Ноје и потоп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9D48CB66-D069-4FD5-8AFA-49313EB28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68" y="928353"/>
            <a:ext cx="6286500" cy="572009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dirty="0"/>
              <a:t>Како је </a:t>
            </a:r>
            <a:r>
              <a:rPr lang="sr-Cyrl-RS" dirty="0" err="1"/>
              <a:t>вријеме</a:t>
            </a:r>
            <a:r>
              <a:rPr lang="sr-Cyrl-RS" dirty="0"/>
              <a:t> пролазило,</a:t>
            </a:r>
            <a:r>
              <a:rPr lang="en-US" dirty="0"/>
              <a:t> </a:t>
            </a:r>
            <a:r>
              <a:rPr lang="sr-Cyrl-RS" dirty="0"/>
              <a:t>људи су доста </a:t>
            </a:r>
            <a:r>
              <a:rPr lang="sr-Cyrl-RS" dirty="0" smtClean="0"/>
              <a:t>гријешили</a:t>
            </a:r>
            <a:r>
              <a:rPr lang="sr-Cyrl-RS" dirty="0"/>
              <a:t>, једино се </a:t>
            </a:r>
            <a:r>
              <a:rPr lang="sr-Cyrl-RS" b="1" dirty="0"/>
              <a:t>Ноје</a:t>
            </a:r>
            <a:r>
              <a:rPr lang="sr-Cyrl-RS" dirty="0"/>
              <a:t> са својом породицом молио Богу.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dirty="0"/>
              <a:t>Бог се јавио Ноју и рекао му да ће послати потоп на </a:t>
            </a:r>
            <a:r>
              <a:rPr lang="sr-Cyrl-RS" dirty="0" smtClean="0"/>
              <a:t>земљу, те да направи </a:t>
            </a:r>
            <a:r>
              <a:rPr lang="sr-Cyrl-RS" dirty="0"/>
              <a:t>лађу и да у њу </a:t>
            </a:r>
            <a:r>
              <a:rPr lang="sr-Cyrl-RS" dirty="0" smtClean="0"/>
              <a:t>доведе </a:t>
            </a:r>
            <a:r>
              <a:rPr lang="sr-Cyrl-RS" dirty="0"/>
              <a:t>од свих живих врста по један пар.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dirty="0"/>
              <a:t>Када је потоп прошао, Ноје је са породицом изашао из лађе и пустио све животиње да </a:t>
            </a:r>
            <a:r>
              <a:rPr lang="sr-Cyrl-RS" dirty="0" smtClean="0"/>
              <a:t>изађу.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dirty="0" smtClean="0"/>
              <a:t>Након потопа </a:t>
            </a:r>
            <a:r>
              <a:rPr lang="sr-Cyrl-RS" dirty="0"/>
              <a:t>појавила се дуга </a:t>
            </a:r>
            <a:r>
              <a:rPr lang="sr-Cyrl-RS" dirty="0" smtClean="0"/>
              <a:t>и Бог је </a:t>
            </a:r>
            <a:r>
              <a:rPr lang="sr-Cyrl-RS" dirty="0"/>
              <a:t>обећао да неће више слати потоп на земљу.</a:t>
            </a:r>
          </a:p>
          <a:p>
            <a:pPr algn="l"/>
            <a:endParaRPr lang="sr-Cyrl-RS" dirty="0"/>
          </a:p>
          <a:p>
            <a:pPr algn="l"/>
            <a:endParaRPr 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C69B6F1-09A9-46EC-A5EC-38D01A3FE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67" y="2046080"/>
            <a:ext cx="5267458" cy="31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8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68C9EFA-3126-4D4D-B204-A3473F8A4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449" y="190501"/>
            <a:ext cx="9001462" cy="781050"/>
          </a:xfrm>
        </p:spPr>
        <p:txBody>
          <a:bodyPr/>
          <a:lstStyle/>
          <a:p>
            <a:r>
              <a:rPr lang="sr-Cyrl-RS" dirty="0"/>
              <a:t>Аврам и његова </a:t>
            </a:r>
            <a:r>
              <a:rPr lang="sr-Cyrl-RS" dirty="0" err="1"/>
              <a:t>вјера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0C63DAC6-1763-4C12-90A2-D26FC0E07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093" y="1158148"/>
            <a:ext cx="7820025" cy="5504243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dirty="0"/>
              <a:t>Како је </a:t>
            </a:r>
            <a:r>
              <a:rPr lang="sr-Cyrl-RS" dirty="0" err="1"/>
              <a:t>вријеме</a:t>
            </a:r>
            <a:r>
              <a:rPr lang="sr-Cyrl-RS" dirty="0"/>
              <a:t> пролазило људи су почели заборављати на потоп.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dirty="0"/>
              <a:t>Један од праведних људи био је </a:t>
            </a:r>
            <a:r>
              <a:rPr lang="sr-Cyrl-RS" b="1" dirty="0"/>
              <a:t>Аврам</a:t>
            </a:r>
            <a:r>
              <a:rPr lang="sr-Cyrl-RS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dirty="0"/>
              <a:t>По </a:t>
            </a:r>
            <a:r>
              <a:rPr lang="sr-Cyrl-RS" dirty="0" smtClean="0"/>
              <a:t>Божјем </a:t>
            </a:r>
            <a:r>
              <a:rPr lang="sr-Cyrl-RS" dirty="0"/>
              <a:t>савјету, Аврам одлази у другу земљу са синовцем </a:t>
            </a:r>
            <a:r>
              <a:rPr lang="sr-Cyrl-RS" b="1" dirty="0"/>
              <a:t>Лотом</a:t>
            </a:r>
            <a:r>
              <a:rPr lang="sr-Cyrl-RS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dirty="0"/>
              <a:t>Лот се настанио у Содому. Због великог гријеха тог народа, Бог се јавља Лоту и каже му да иде из града са породицом, јер ће </a:t>
            </a:r>
            <a:r>
              <a:rPr lang="sr-Cyrl-RS" dirty="0" smtClean="0"/>
              <a:t>спалити град </a:t>
            </a:r>
            <a:r>
              <a:rPr lang="sr-Cyrl-RS" dirty="0"/>
              <a:t>огњеном кишом.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dirty="0"/>
              <a:t>Аврам није имао </a:t>
            </a:r>
            <a:r>
              <a:rPr lang="sr-Cyrl-RS" dirty="0" err="1"/>
              <a:t>дјеце</a:t>
            </a:r>
            <a:r>
              <a:rPr lang="sr-Cyrl-RS" dirty="0"/>
              <a:t>. Због своје сталне молитве, Бог му је у старости подарио сина </a:t>
            </a:r>
            <a:r>
              <a:rPr lang="sr-Cyrl-RS" b="1" dirty="0"/>
              <a:t>Исака</a:t>
            </a:r>
            <a:r>
              <a:rPr lang="sr-Cyrl-RS" dirty="0"/>
              <a:t> и обећао му да ће имати </a:t>
            </a:r>
            <a:r>
              <a:rPr lang="sr-Cyrl-RS" dirty="0" smtClean="0"/>
              <a:t>потомства </a:t>
            </a:r>
            <a:r>
              <a:rPr lang="sr-Cyrl-RS" dirty="0"/>
              <a:t>као морског </a:t>
            </a:r>
            <a:r>
              <a:rPr lang="sr-Cyrl-RS" dirty="0" smtClean="0"/>
              <a:t>пијеска.</a:t>
            </a:r>
            <a:endParaRPr lang="sr-Cyrl-RS" dirty="0"/>
          </a:p>
          <a:p>
            <a:pPr algn="l"/>
            <a:endParaRPr lang="sr-Cyrl-RS" dirty="0"/>
          </a:p>
          <a:p>
            <a:pPr algn="l"/>
            <a:endParaRPr lang="sr-Cyrl-RS" dirty="0"/>
          </a:p>
          <a:p>
            <a:pPr algn="l"/>
            <a:endParaRPr lang="sr-Cyrl-RS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64DD34B3-3AD1-4B7D-8336-0ADBAA51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94" y="1122285"/>
            <a:ext cx="3581400" cy="293871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714BC166-D000-4D30-8256-2054487A4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93" y="4061004"/>
            <a:ext cx="3581401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3ED2491-8912-40FF-AE9A-68C21B2C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876300"/>
          </a:xfrm>
        </p:spPr>
        <p:txBody>
          <a:bodyPr>
            <a:normAutofit/>
          </a:bodyPr>
          <a:lstStyle/>
          <a:p>
            <a:r>
              <a:rPr lang="sr-Cyrl-RS" sz="4800" dirty="0"/>
              <a:t>Исак и његова </a:t>
            </a:r>
            <a:r>
              <a:rPr lang="sr-Cyrl-RS" sz="4800" dirty="0" err="1"/>
              <a:t>дјеца</a:t>
            </a:r>
            <a:endParaRPr lang="sr-Latn-RS" sz="4800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D9D06224-7AC0-4A30-9CC7-EEEFBCAB9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79" y="876837"/>
            <a:ext cx="8882915" cy="58007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Cyrl-RS" sz="2400" dirty="0"/>
              <a:t>Исак дуго времена није имао </a:t>
            </a:r>
            <a:r>
              <a:rPr lang="sr-Cyrl-RS" sz="2400" dirty="0" err="1"/>
              <a:t>дјеце</a:t>
            </a:r>
            <a:r>
              <a:rPr lang="sr-Cyrl-RS" sz="2400" dirty="0"/>
              <a:t>.</a:t>
            </a:r>
          </a:p>
          <a:p>
            <a:pPr>
              <a:spcBef>
                <a:spcPts val="0"/>
              </a:spcBef>
            </a:pPr>
            <a:r>
              <a:rPr lang="sr-Cyrl-RS" sz="2400" dirty="0"/>
              <a:t>Молио се Богу и Бог му је подарио два </a:t>
            </a:r>
            <a:r>
              <a:rPr lang="sr-Cyrl-RS" sz="2400" dirty="0" smtClean="0"/>
              <a:t>сина </a:t>
            </a:r>
            <a:r>
              <a:rPr lang="sr-Cyrl-RS" sz="2400" b="1" dirty="0" smtClean="0"/>
              <a:t>Исава </a:t>
            </a:r>
            <a:r>
              <a:rPr lang="sr-Cyrl-RS" sz="2400" b="1" dirty="0"/>
              <a:t>и </a:t>
            </a:r>
            <a:r>
              <a:rPr lang="sr-Cyrl-RS" sz="2400" b="1" dirty="0" smtClean="0"/>
              <a:t>Јакова</a:t>
            </a:r>
            <a:r>
              <a:rPr lang="sr-Cyrl-RS" sz="2400" dirty="0" smtClean="0"/>
              <a:t>.</a:t>
            </a:r>
            <a:endParaRPr lang="sr-Cyrl-RS" sz="2400" dirty="0"/>
          </a:p>
          <a:p>
            <a:pPr>
              <a:spcBef>
                <a:spcPts val="0"/>
              </a:spcBef>
            </a:pPr>
            <a:r>
              <a:rPr lang="sr-Cyrl-RS" sz="2400" dirty="0"/>
              <a:t>Исав је требао да добије благослов од </a:t>
            </a:r>
            <a:r>
              <a:rPr lang="sr-Cyrl-RS" sz="2400" dirty="0" smtClean="0"/>
              <a:t>оца, јер </a:t>
            </a:r>
            <a:r>
              <a:rPr lang="sr-Cyrl-RS" sz="2400" dirty="0"/>
              <a:t>је био старији, али је његов млађи брат био лукав, па је он добио </a:t>
            </a:r>
            <a:r>
              <a:rPr lang="sr-Cyrl-RS" sz="2400" dirty="0" smtClean="0"/>
              <a:t>благослов.</a:t>
            </a:r>
            <a:endParaRPr lang="sr-Cyrl-RS" sz="2400" dirty="0"/>
          </a:p>
          <a:p>
            <a:pPr>
              <a:spcBef>
                <a:spcPts val="0"/>
              </a:spcBef>
            </a:pPr>
            <a:r>
              <a:rPr lang="sr-Cyrl-RS" sz="2400" dirty="0"/>
              <a:t>Јаков се </a:t>
            </a:r>
            <a:r>
              <a:rPr lang="sr-Cyrl-RS" sz="2400" dirty="0" smtClean="0"/>
              <a:t>уплашио </a:t>
            </a:r>
            <a:r>
              <a:rPr lang="sr-Cyrl-RS" sz="2400" dirty="0"/>
              <a:t>старијег </a:t>
            </a:r>
            <a:r>
              <a:rPr lang="sr-Cyrl-RS" sz="2400" dirty="0" smtClean="0"/>
              <a:t>брата, те је </a:t>
            </a:r>
            <a:r>
              <a:rPr lang="sr-Cyrl-RS" sz="2400" dirty="0"/>
              <a:t>побјегао у далеку земљу.</a:t>
            </a:r>
          </a:p>
          <a:p>
            <a:pPr>
              <a:spcBef>
                <a:spcPts val="0"/>
              </a:spcBef>
            </a:pPr>
            <a:r>
              <a:rPr lang="sr-Cyrl-RS" sz="2400" dirty="0"/>
              <a:t>Јаков се настанио код </a:t>
            </a:r>
            <a:r>
              <a:rPr lang="sr-Cyrl-RS" sz="2400" dirty="0" smtClean="0"/>
              <a:t>свог ујака</a:t>
            </a:r>
            <a:r>
              <a:rPr lang="sr-Cyrl-RS" sz="2400" dirty="0"/>
              <a:t>, </a:t>
            </a:r>
            <a:r>
              <a:rPr lang="sr-Cyrl-RS" sz="2400" dirty="0" smtClean="0"/>
              <a:t>гдје </a:t>
            </a:r>
            <a:r>
              <a:rPr lang="sr-Cyrl-RS" sz="2400" dirty="0"/>
              <a:t>се и оженио.</a:t>
            </a:r>
          </a:p>
          <a:p>
            <a:pPr>
              <a:spcBef>
                <a:spcPts val="0"/>
              </a:spcBef>
            </a:pPr>
            <a:r>
              <a:rPr lang="sr-Cyrl-RS" sz="2400" dirty="0"/>
              <a:t>Имао је 12 синова и једну кћер.</a:t>
            </a:r>
          </a:p>
          <a:p>
            <a:pPr>
              <a:spcBef>
                <a:spcPts val="0"/>
              </a:spcBef>
            </a:pPr>
            <a:r>
              <a:rPr lang="sr-Cyrl-RS" sz="2400" dirty="0"/>
              <a:t>Како је Јаков старио</a:t>
            </a:r>
            <a:r>
              <a:rPr lang="sr-Cyrl-RS" sz="2400" dirty="0" smtClean="0"/>
              <a:t>, расла му је жеља да </a:t>
            </a:r>
            <a:r>
              <a:rPr lang="sr-Cyrl-RS" sz="2400" dirty="0"/>
              <a:t>се поново сусретне са братом.</a:t>
            </a:r>
          </a:p>
          <a:p>
            <a:pPr>
              <a:spcBef>
                <a:spcPts val="0"/>
              </a:spcBef>
            </a:pPr>
            <a:r>
              <a:rPr lang="sr-Cyrl-RS" sz="2400" dirty="0"/>
              <a:t>Када </a:t>
            </a:r>
            <a:r>
              <a:rPr lang="sr-Cyrl-RS" sz="2400" dirty="0" smtClean="0"/>
              <a:t>се састао са својим братом Исавом, </a:t>
            </a:r>
            <a:r>
              <a:rPr lang="sr-Cyrl-RS" sz="2400" dirty="0"/>
              <a:t>са радошћу су се поздравили и старији брат му је све опростио.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A1A27955-3312-4C62-9FF6-338EB1E7F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876300"/>
            <a:ext cx="2781300" cy="28098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E0DEC8E7-3BCF-409C-A207-0B09B19FF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48" y="3867149"/>
            <a:ext cx="2781301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3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1C6F555-C5BF-46C1-A2BC-276AE010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738" y="145559"/>
            <a:ext cx="8987995" cy="828675"/>
          </a:xfrm>
        </p:spPr>
        <p:txBody>
          <a:bodyPr>
            <a:normAutofit/>
          </a:bodyPr>
          <a:lstStyle/>
          <a:p>
            <a:r>
              <a:rPr lang="sr-Cyrl-RS" sz="4800" dirty="0"/>
              <a:t>Јосиф – његов живот</a:t>
            </a:r>
            <a:endParaRPr lang="sr-Latn-RS" sz="4800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292E8CD1-B7E3-4049-8C9A-219C90CC4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3" y="1051507"/>
            <a:ext cx="8215781" cy="5619749"/>
          </a:xfrm>
        </p:spPr>
        <p:txBody>
          <a:bodyPr/>
          <a:lstStyle/>
          <a:p>
            <a:r>
              <a:rPr lang="sr-Cyrl-RS" dirty="0"/>
              <a:t>Јосиф је био један од Јаковљевих синова.</a:t>
            </a:r>
          </a:p>
          <a:p>
            <a:r>
              <a:rPr lang="sr-Cyrl-RS" dirty="0"/>
              <a:t>Имао је дар од Бога да </a:t>
            </a:r>
            <a:r>
              <a:rPr lang="sr-Cyrl-RS" dirty="0" smtClean="0"/>
              <a:t>предвиђа </a:t>
            </a:r>
            <a:r>
              <a:rPr lang="sr-Cyrl-RS" dirty="0"/>
              <a:t>будућност и тумачи снове, због чега је то код браће </a:t>
            </a:r>
            <a:r>
              <a:rPr lang="sr-Cyrl-RS" dirty="0" smtClean="0"/>
              <a:t>изазивало </a:t>
            </a:r>
            <a:r>
              <a:rPr lang="sr-Cyrl-RS" dirty="0"/>
              <a:t>завист.</a:t>
            </a:r>
          </a:p>
          <a:p>
            <a:r>
              <a:rPr lang="sr-Cyrl-RS" dirty="0"/>
              <a:t>Браћа су продала Јосифа </a:t>
            </a:r>
            <a:r>
              <a:rPr lang="sr-Cyrl-RS" dirty="0" smtClean="0"/>
              <a:t>трговцима </a:t>
            </a:r>
            <a:r>
              <a:rPr lang="sr-Cyrl-RS" dirty="0"/>
              <a:t>а родитељима </a:t>
            </a:r>
            <a:r>
              <a:rPr lang="sr-Cyrl-RS" dirty="0" smtClean="0"/>
              <a:t>су рекли како су </a:t>
            </a:r>
            <a:r>
              <a:rPr lang="sr-Cyrl-RS" dirty="0"/>
              <a:t>га усмртиле дивље звијери.</a:t>
            </a:r>
          </a:p>
          <a:p>
            <a:r>
              <a:rPr lang="sr-Cyrl-RS" dirty="0"/>
              <a:t>Трговци су Јосифа продали фараоновом </a:t>
            </a:r>
            <a:r>
              <a:rPr lang="sr-Cyrl-RS" dirty="0" err="1"/>
              <a:t>заповједнику</a:t>
            </a:r>
            <a:r>
              <a:rPr lang="sr-Cyrl-RS" dirty="0"/>
              <a:t>.</a:t>
            </a:r>
          </a:p>
          <a:p>
            <a:r>
              <a:rPr lang="sr-Cyrl-RS" dirty="0"/>
              <a:t>Због лажног </a:t>
            </a:r>
            <a:r>
              <a:rPr lang="sr-Cyrl-RS" dirty="0" err="1"/>
              <a:t>свједочења</a:t>
            </a:r>
            <a:r>
              <a:rPr lang="sr-Cyrl-RS" dirty="0"/>
              <a:t>, Јосиф је бачен у тамницу. Тамо је протумачио два сна двојици фараонових слуга.</a:t>
            </a:r>
          </a:p>
          <a:p>
            <a:r>
              <a:rPr lang="sr-Cyrl-RS" dirty="0"/>
              <a:t>Фараон је имао чудне снове и звао је Јосифа да му </a:t>
            </a:r>
            <a:r>
              <a:rPr lang="sr-Cyrl-RS" dirty="0" smtClean="0"/>
              <a:t>протумачи. Када је </a:t>
            </a:r>
            <a:r>
              <a:rPr lang="sr-Cyrl-RS" dirty="0"/>
              <a:t>Јосиф протумачио </a:t>
            </a:r>
            <a:r>
              <a:rPr lang="sr-Cyrl-RS" dirty="0" smtClean="0"/>
              <a:t>снове фараону, он </a:t>
            </a:r>
            <a:r>
              <a:rPr lang="sr-Cyrl-RS" dirty="0"/>
              <a:t>га је поставио за </a:t>
            </a:r>
            <a:r>
              <a:rPr lang="sr-Cyrl-RS" dirty="0" smtClean="0"/>
              <a:t>свога заповједника и да </a:t>
            </a:r>
            <a:r>
              <a:rPr lang="sr-Cyrl-RS" dirty="0"/>
              <a:t>скупља храну за гладне године.</a:t>
            </a:r>
          </a:p>
          <a:p>
            <a:r>
              <a:rPr lang="sr-Cyrl-RS" dirty="0"/>
              <a:t>Глад је захватила и Јосифову </a:t>
            </a:r>
            <a:r>
              <a:rPr lang="sr-Cyrl-RS" dirty="0" smtClean="0"/>
              <a:t>породицу </a:t>
            </a:r>
            <a:r>
              <a:rPr lang="sr-Cyrl-RS" dirty="0"/>
              <a:t>а он их је спасио и дао им плодну земљу на којој су живјели.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E7557869-8217-4493-BE6F-EE5B807BD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295717"/>
            <a:ext cx="3505200" cy="193357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C8F104B5-4DFE-4658-8AFB-1832556F3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210174"/>
            <a:ext cx="3505200" cy="155257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C87D2370-0824-4718-A0A5-BD59E2F87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966251"/>
            <a:ext cx="3505200" cy="24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26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1438</TotalTime>
  <Words>452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Доба старозавјетних патријараха (праотаца)  утврђивање и понављање НАСТАВНА ТЕМА БРОЈ 4.</vt:lpstr>
      <vt:lpstr>Ноје и потоп</vt:lpstr>
      <vt:lpstr>Аврам и његова вјера</vt:lpstr>
      <vt:lpstr>Исак и његова дјеца</vt:lpstr>
      <vt:lpstr>Јосиф – његов живот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 старозавјетних патријараха (праОТАЦа)</dc:title>
  <dc:creator>Lazar Jokic</dc:creator>
  <cp:lastModifiedBy>39. Slavoljub Lukic</cp:lastModifiedBy>
  <cp:revision>22</cp:revision>
  <dcterms:created xsi:type="dcterms:W3CDTF">2021-02-24T22:37:30Z</dcterms:created>
  <dcterms:modified xsi:type="dcterms:W3CDTF">2021-03-10T08:00:41Z</dcterms:modified>
</cp:coreProperties>
</file>