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399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1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966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926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6628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996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836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9766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88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346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912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330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723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328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048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97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251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FCDA73-07B3-481E-948B-8885AE1D059E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D34EC-629F-433A-A4CD-1ABE90205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7322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essenger_media/?thread_id=100008392932941&amp;attachment_id=1396370977373417&amp;message_id=mid.$cAAAABrOJWD5-FW634l35ChrjMF-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5" Type="http://schemas.openxmlformats.org/officeDocument/2006/relationships/image" Target="../media/image8.png"/><Relationship Id="rId4" Type="http://schemas.microsoft.com/office/2007/relationships/media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t">
            <a:normAutofit/>
          </a:bodyPr>
          <a:lstStyle/>
          <a:p>
            <a:r>
              <a:rPr lang="sr-Cyrl-BA" sz="24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ФИЗИЧКО ВАСПИТАЊЕ</a:t>
            </a:r>
            <a:br>
              <a:rPr lang="sr-Cyrl-BA" sz="24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Cyrl-BA" sz="24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ТРЕЋИ РАЗРЕД</a:t>
            </a:r>
            <a:r>
              <a:rPr lang="sr-Cyrl-B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sr-Cyrl-B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Cyrl-B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sr-Cyrl-B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Cyrl-B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sr-Cyrl-B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Cyrl-B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sr-Cyrl-B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GB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907015"/>
            <a:ext cx="8723336" cy="1997493"/>
          </a:xfrm>
        </p:spPr>
        <p:txBody>
          <a:bodyPr anchor="ctr">
            <a:noAutofit/>
          </a:bodyPr>
          <a:lstStyle/>
          <a:p>
            <a:pPr algn="ctr"/>
            <a:r>
              <a:rPr lang="sr-Cyrl-BA" sz="2800" b="1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КРАТКА ВИЈАЧА : ПРЕСКАКАЊЕ У МЈЕСТУ И У КРЕТАЊУ И У </a:t>
            </a:r>
            <a:r>
              <a:rPr lang="sr-Cyrl-BA" sz="28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ПАРОВИМА</a:t>
            </a:r>
            <a:endParaRPr lang="en-GB" sz="2800" b="1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916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r-Cyrl-BA" sz="2800" dirty="0" smtClean="0"/>
              <a:t>ШТА ЈЕ ВИЈАЧА И КАКО ИЗГЛЕДА  ВИЈАЧА?</a:t>
            </a:r>
            <a:endParaRPr lang="en-GB" sz="2800" dirty="0"/>
          </a:p>
        </p:txBody>
      </p:sp>
      <p:pic>
        <p:nvPicPr>
          <p:cNvPr id="5" name="Picture Placeholder 4" descr="&lt;strong&gt;Vijaca&lt;/strong&gt; konop za preskakanje, 10 k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21" r="23721"/>
          <a:stretch>
            <a:fillRect/>
          </a:stretch>
        </p:blipFill>
        <p:spPr>
          <a:xfrm>
            <a:off x="6949546" y="1143000"/>
            <a:ext cx="2996312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r-Cyrl-BA" sz="2400" dirty="0" smtClean="0"/>
              <a:t>Вијача је уже или конопац који је лако доступан реквизит. Вијача се користи за вјежбе, најчешће у спортовима у којима је битан рад и брзина ногу.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3684248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25084"/>
            <a:ext cx="9404723" cy="731520"/>
          </a:xfrm>
        </p:spPr>
        <p:txBody>
          <a:bodyPr/>
          <a:lstStyle/>
          <a:p>
            <a:r>
              <a:rPr lang="sr-Cyrl-BA" sz="2800" dirty="0" smtClean="0"/>
              <a:t>Како ћемо знати да нам је вијача одговарајућа?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RING Vijača - konopac za preskakanje-gumena RX JR5315 ..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915" y="2882153"/>
            <a:ext cx="3741738" cy="374173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loud Callout 11"/>
          <p:cNvSpPr/>
          <p:nvPr/>
        </p:nvSpPr>
        <p:spPr>
          <a:xfrm flipH="1">
            <a:off x="-2" y="801858"/>
            <a:ext cx="6077243" cy="3756075"/>
          </a:xfrm>
          <a:prstGeom prst="cloudCallout">
            <a:avLst>
              <a:gd name="adj1" fmla="val -73533"/>
              <a:gd name="adj2" fmla="val 1506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Дужина вијаче би требала бити таква да када се с </a:t>
            </a:r>
            <a:r>
              <a:rPr lang="sr-Cyrl-B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обје </a:t>
            </a:r>
            <a:r>
              <a:rPr lang="sr-Cyrl-B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ноге стоји на вијачи, ручке буду у равнини струка. За почетнике ручке би требале бити отприлике у висини груди.</a:t>
            </a:r>
            <a:endParaRPr lang="sr-Cyrl-BA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47762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800" dirty="0" smtClean="0"/>
              <a:t>Како и на који начин можемо прескакати вијачу?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effectLst/>
              <a:hlinkClick r:id="rId3"/>
            </a:endParaRPr>
          </a:p>
          <a:p>
            <a:endParaRPr lang="en-GB" dirty="0" smtClean="0">
              <a:effectLst/>
              <a:hlinkClick r:id="rId3"/>
            </a:endParaRPr>
          </a:p>
          <a:p>
            <a:endParaRPr lang="en-GB" dirty="0"/>
          </a:p>
        </p:txBody>
      </p:sp>
      <p:pic>
        <p:nvPicPr>
          <p:cNvPr id="5" name="video-161444065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925730" y="1152982"/>
            <a:ext cx="4177261" cy="574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185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r-Cyrl-BA" sz="2800" dirty="0" smtClean="0"/>
              <a:t/>
            </a:r>
            <a:br>
              <a:rPr lang="sr-Cyrl-BA" sz="2800" dirty="0" smtClean="0"/>
            </a:br>
            <a:r>
              <a:rPr lang="sr-Cyrl-BA" sz="2800" dirty="0"/>
              <a:t/>
            </a:r>
            <a:br>
              <a:rPr lang="sr-Cyrl-BA" sz="2800" dirty="0"/>
            </a:br>
            <a:r>
              <a:rPr lang="sr-Cyrl-BA" sz="2800" dirty="0" smtClean="0"/>
              <a:t>Задатак за самосталан рад :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 anchor="t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BA" sz="2400" dirty="0" smtClean="0"/>
              <a:t>Увјежбати неке од начина прескакања вијаче.</a:t>
            </a:r>
          </a:p>
          <a:p>
            <a:pPr marL="457200" indent="-457200">
              <a:buFont typeface="+mj-lt"/>
              <a:buAutoNum type="arabicPeriod"/>
            </a:pPr>
            <a:endParaRPr lang="sr-Cyrl-BA" sz="2400" dirty="0"/>
          </a:p>
          <a:p>
            <a:endParaRPr lang="sr-Cyrl-BA" sz="2400" dirty="0" smtClean="0"/>
          </a:p>
          <a:p>
            <a:endParaRPr lang="sr-Cyrl-BA" sz="2400" dirty="0"/>
          </a:p>
          <a:p>
            <a:pPr algn="r"/>
            <a:r>
              <a:rPr lang="sr-Cyrl-BA" sz="2400" dirty="0" smtClean="0"/>
              <a:t>Срећно!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4262088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</TotalTime>
  <Words>111</Words>
  <Application>Microsoft Office PowerPoint</Application>
  <PresentationFormat>Custom</PresentationFormat>
  <Paragraphs>14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ФИЗИЧКО ВАСПИТАЊЕ  ТРЕЋИ РАЗРЕД    </vt:lpstr>
      <vt:lpstr>ШТА ЈЕ ВИЈАЧА И КАКО ИЗГЛЕДА  ВИЈАЧА?</vt:lpstr>
      <vt:lpstr>Како ћемо знати да нам је вијача одговарајућа?</vt:lpstr>
      <vt:lpstr>Како и на који начин можемо прескакати вијачу?</vt:lpstr>
      <vt:lpstr>  Задатак за самосталан рад 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ФИЗИЧКО ВАСПИТАЊЕ  ТРЕЋИ РАЗРЕД    </dc:title>
  <dc:creator>FUJITSU</dc:creator>
  <cp:lastModifiedBy>Gordana Popadic</cp:lastModifiedBy>
  <cp:revision>16</cp:revision>
  <dcterms:created xsi:type="dcterms:W3CDTF">2021-02-27T15:48:52Z</dcterms:created>
  <dcterms:modified xsi:type="dcterms:W3CDTF">2021-03-01T11:29:36Z</dcterms:modified>
</cp:coreProperties>
</file>