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D9F2-4FEA-4174-8D9B-DB3F01E0F3A9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A6B8-0961-40F2-8562-372BC870243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61141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D9F2-4FEA-4174-8D9B-DB3F01E0F3A9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A6B8-0961-40F2-8562-372BC870243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05240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D9F2-4FEA-4174-8D9B-DB3F01E0F3A9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A6B8-0961-40F2-8562-372BC8702435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3331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D9F2-4FEA-4174-8D9B-DB3F01E0F3A9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A6B8-0961-40F2-8562-372BC870243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17121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D9F2-4FEA-4174-8D9B-DB3F01E0F3A9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A6B8-0961-40F2-8562-372BC8702435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1164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D9F2-4FEA-4174-8D9B-DB3F01E0F3A9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A6B8-0961-40F2-8562-372BC870243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30847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D9F2-4FEA-4174-8D9B-DB3F01E0F3A9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A6B8-0961-40F2-8562-372BC870243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53114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D9F2-4FEA-4174-8D9B-DB3F01E0F3A9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A6B8-0961-40F2-8562-372BC870243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6860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D9F2-4FEA-4174-8D9B-DB3F01E0F3A9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A6B8-0961-40F2-8562-372BC870243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5397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D9F2-4FEA-4174-8D9B-DB3F01E0F3A9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A6B8-0961-40F2-8562-372BC870243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8137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D9F2-4FEA-4174-8D9B-DB3F01E0F3A9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A6B8-0961-40F2-8562-372BC870243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8533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D9F2-4FEA-4174-8D9B-DB3F01E0F3A9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A6B8-0961-40F2-8562-372BC870243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8564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D9F2-4FEA-4174-8D9B-DB3F01E0F3A9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A6B8-0961-40F2-8562-372BC870243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3604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D9F2-4FEA-4174-8D9B-DB3F01E0F3A9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A6B8-0961-40F2-8562-372BC870243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282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D9F2-4FEA-4174-8D9B-DB3F01E0F3A9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A6B8-0961-40F2-8562-372BC870243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5106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D9F2-4FEA-4174-8D9B-DB3F01E0F3A9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A6B8-0961-40F2-8562-372BC870243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4464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6D9F2-4FEA-4174-8D9B-DB3F01E0F3A9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29A6B8-0961-40F2-8562-372BC870243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5190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preposizioni</a:t>
            </a:r>
            <a:endParaRPr lang="sr-Latn-RS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721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154" y="412125"/>
            <a:ext cx="8596668" cy="5834130"/>
          </a:xfrm>
        </p:spPr>
        <p:txBody>
          <a:bodyPr>
            <a:noAutofit/>
          </a:bodyPr>
          <a:lstStyle/>
          <a:p>
            <a:r>
              <a:rPr lang="sr-Latn-RS" b="1" dirty="0" smtClean="0"/>
              <a:t>Prijedlozi (preposizioni) služe za označavanje padeža</a:t>
            </a:r>
          </a:p>
          <a:p>
            <a:r>
              <a:rPr lang="sr-Latn-RS" b="1" dirty="0" smtClean="0"/>
              <a:t>DA- kod, iz, od;</a:t>
            </a:r>
          </a:p>
          <a:p>
            <a:r>
              <a:rPr lang="sr-Latn-RS" b="1" i="1" dirty="0" smtClean="0"/>
              <a:t>Vado da Marco. </a:t>
            </a:r>
          </a:p>
          <a:p>
            <a:r>
              <a:rPr lang="sr-Latn-RS" b="1" i="1" dirty="0" smtClean="0"/>
              <a:t>Vengo da Roma.</a:t>
            </a:r>
          </a:p>
          <a:p>
            <a:endParaRPr lang="sr-Latn-RS" i="1" dirty="0"/>
          </a:p>
          <a:p>
            <a:r>
              <a:rPr lang="sr-Latn-RS" b="1" dirty="0" smtClean="0"/>
              <a:t>A</a:t>
            </a:r>
            <a:r>
              <a:rPr lang="sr-Latn-RS" dirty="0" smtClean="0"/>
              <a:t>- a chi? (kome); a che cosa? (čemu)</a:t>
            </a:r>
          </a:p>
          <a:p>
            <a:r>
              <a:rPr lang="sr-Latn-RS" i="1" dirty="0" smtClean="0"/>
              <a:t>Devo dare questo regalo a Maria.</a:t>
            </a:r>
          </a:p>
          <a:p>
            <a:r>
              <a:rPr lang="sr-Latn-RS" i="1" dirty="0" smtClean="0"/>
              <a:t>Abito a Teslić.</a:t>
            </a:r>
          </a:p>
          <a:p>
            <a:endParaRPr lang="sr-Latn-RS" i="1" dirty="0"/>
          </a:p>
          <a:p>
            <a:r>
              <a:rPr lang="sr-Latn-RS" b="1" dirty="0" smtClean="0"/>
              <a:t>IN- u</a:t>
            </a:r>
          </a:p>
          <a:p>
            <a:r>
              <a:rPr lang="sr-Latn-RS" dirty="0" smtClean="0"/>
              <a:t>Sono in ufficio.    Vado in Italia.</a:t>
            </a:r>
          </a:p>
          <a:p>
            <a:endParaRPr lang="sr-Latn-RS" dirty="0"/>
          </a:p>
          <a:p>
            <a:r>
              <a:rPr lang="sr-Latn-RS" b="1" dirty="0" smtClean="0"/>
              <a:t>PER</a:t>
            </a:r>
            <a:r>
              <a:rPr lang="sr-Latn-RS" dirty="0" smtClean="0"/>
              <a:t>- za, da</a:t>
            </a:r>
          </a:p>
          <a:p>
            <a:r>
              <a:rPr lang="sr-Latn-RS" dirty="0" smtClean="0"/>
              <a:t>Questo libro è per te.   Vado in Italia per studiare l’italiano.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526251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337" y="1130279"/>
            <a:ext cx="8596668" cy="3880773"/>
          </a:xfrm>
        </p:spPr>
        <p:txBody>
          <a:bodyPr/>
          <a:lstStyle/>
          <a:p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luoghi con i quali si usa la preposizione IN invece della preposizione A:</a:t>
            </a:r>
          </a:p>
          <a:p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nomi di stati: in Francia, in Serbia, in Germania</a:t>
            </a:r>
          </a:p>
          <a:p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omi di regioni: in Sicilia, in Baviera</a:t>
            </a:r>
          </a:p>
          <a:p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Londra, a Belgrado, a Venezia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053698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555" y="643944"/>
            <a:ext cx="7984901" cy="511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9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489" y="859823"/>
            <a:ext cx="8596668" cy="3880773"/>
          </a:xfrm>
        </p:spPr>
        <p:txBody>
          <a:bodyPr>
            <a:normAutofit/>
          </a:bodyPr>
          <a:lstStyle/>
          <a:p>
            <a:r>
              <a:rPr lang="sr-Latn-RS" sz="2000" dirty="0" smtClean="0"/>
              <a:t>COMPITO:</a:t>
            </a:r>
          </a:p>
          <a:p>
            <a:endParaRPr lang="sr-Latn-RS" sz="2000" dirty="0"/>
          </a:p>
          <a:p>
            <a:r>
              <a:rPr lang="sr-Latn-RS" sz="2000" dirty="0" smtClean="0"/>
              <a:t>Quaderno degli esercizi; pagina 108 e 109, esercizi n. 10 e 11.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739835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4156" y="1387856"/>
            <a:ext cx="8596668" cy="3880773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5400" dirty="0" smtClean="0"/>
              <a:t>GRAZIE PER L’ATTENZIONE</a:t>
            </a:r>
            <a:endParaRPr lang="sr-Latn-RS" sz="5400" dirty="0"/>
          </a:p>
        </p:txBody>
      </p:sp>
    </p:spTree>
    <p:extLst>
      <p:ext uri="{BB962C8B-B14F-4D97-AF65-F5344CB8AC3E}">
        <p14:creationId xmlns:p14="http://schemas.microsoft.com/office/powerpoint/2010/main" val="3749206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</TotalTime>
  <Words>142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Trebuchet MS</vt:lpstr>
      <vt:lpstr>Wingdings 3</vt:lpstr>
      <vt:lpstr>Facet</vt:lpstr>
      <vt:lpstr>Le preposizioni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preposizioni</dc:title>
  <dc:creator>RL</dc:creator>
  <cp:lastModifiedBy>RL</cp:lastModifiedBy>
  <cp:revision>4</cp:revision>
  <dcterms:created xsi:type="dcterms:W3CDTF">2021-03-10T07:32:16Z</dcterms:created>
  <dcterms:modified xsi:type="dcterms:W3CDTF">2021-03-10T08:15:18Z</dcterms:modified>
</cp:coreProperties>
</file>