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EDAE8-5778-40E0-A9B6-784DD6E7D274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4DD1-6527-4655-8242-5F23B556C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ФИЗИЧКО ВАСПИТАЊЕ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5. разред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071538" y="242887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ШУТИРАЊЕ ЛОПТЕ  ФУДБАЛ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00048"/>
            <a:ext cx="137160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142858"/>
            <a:ext cx="857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Вјежбе загријавања и обликовања: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2016-09-28-12_13_26-document5-microsoft-wo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142990"/>
            <a:ext cx="4394701" cy="2714626"/>
          </a:xfrm>
          <a:prstGeom prst="rect">
            <a:avLst/>
          </a:prstGeom>
        </p:spPr>
      </p:pic>
      <p:sp>
        <p:nvSpPr>
          <p:cNvPr id="7" name="Okvir za tekst 6"/>
          <p:cNvSpPr txBox="1"/>
          <p:nvPr/>
        </p:nvSpPr>
        <p:spPr>
          <a:xfrm>
            <a:off x="5072066" y="857238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вјежбе за врат;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вјежбе за рамена;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вјежбе за труп;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вјежбе за груди;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вјежбе за труп;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вјежбе за ноге;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вјежбе за стомак;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вјежбе за ноге и руке;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вјежбе за ноге.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71472" y="28573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Потребна спортска опрема за извођење шутирања лопте: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одговарајућа спортска одјећа и обућа,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фудбалска лопта.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214428"/>
            <a:ext cx="1583119" cy="1562104"/>
          </a:xfrm>
          <a:prstGeom prst="rect">
            <a:avLst/>
          </a:prstGeom>
        </p:spPr>
      </p:pic>
      <p:pic>
        <p:nvPicPr>
          <p:cNvPr id="4" name="Slika 3" descr="patik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1785932"/>
            <a:ext cx="1522999" cy="885826"/>
          </a:xfrm>
          <a:prstGeom prst="rect">
            <a:avLst/>
          </a:prstGeom>
        </p:spPr>
      </p:pic>
      <p:sp>
        <p:nvSpPr>
          <p:cNvPr id="5" name="Okvir za tekst 4"/>
          <p:cNvSpPr txBox="1"/>
          <p:nvPr/>
        </p:nvSpPr>
        <p:spPr>
          <a:xfrm>
            <a:off x="571472" y="328613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Лопта се може шутирати на неколико различитих начина.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214296"/>
            <a:ext cx="65008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Шутирање лопте унутрашњим дијелом стопала: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Лопта се шутира тако што се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стајна нога поставља у висини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лопте са стране, на одстојању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од 10 – 15 центиметара од лопте.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Нога којом се ударац изводи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благо је повијена у кољену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 стопало је у односу на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стопало стајне ноге,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под правим углом и паралелно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са земљом.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unnam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142990"/>
            <a:ext cx="357190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00048"/>
            <a:ext cx="47863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Шутирање лопте спољашњом страном стопала: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Лопта се шутира тако што се       стајна нога налази иза лопте. Ногом, којом се шутира лопта, замахне се испред стајне ноге укосо, те се лопта шутира спољашњом страном стопала. 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unnamed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642924"/>
            <a:ext cx="2038351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428610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Вјежба шутирања лопте се може изводити у формацији круга или формацији двије паралелне колоне.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шутирању лопте водити рачуна о правилној техници извођења како не би дошло до повреда.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1-1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502"/>
            <a:ext cx="3237837" cy="1500198"/>
          </a:xfrm>
          <a:prstGeom prst="rect">
            <a:avLst/>
          </a:prstGeom>
        </p:spPr>
      </p:pic>
      <p:pic>
        <p:nvPicPr>
          <p:cNvPr id="6" name="Slika 5" descr="image0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857502"/>
            <a:ext cx="3503157" cy="152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714348" y="300037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Уживајте у игри!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428874"/>
            <a:ext cx="1714512" cy="1886548"/>
          </a:xfrm>
          <a:prstGeom prst="rect">
            <a:avLst/>
          </a:prstGeom>
        </p:spPr>
      </p:pic>
      <p:sp>
        <p:nvSpPr>
          <p:cNvPr id="7" name="Okvir za tekst 6"/>
          <p:cNvSpPr txBox="1"/>
          <p:nvPr/>
        </p:nvSpPr>
        <p:spPr>
          <a:xfrm>
            <a:off x="571472" y="714362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Правилно одрадите вјежбе загријавања, посебно мишића ногу и стопала, а затим покушајте шутирати лопту на оба начина, спољашњим и унутрашњим дијелом стопала.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272</Words>
  <Application>Microsoft Office PowerPoint</Application>
  <PresentationFormat>Prikaz na ekranu: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21</cp:revision>
  <dcterms:created xsi:type="dcterms:W3CDTF">2021-03-07T21:55:52Z</dcterms:created>
  <dcterms:modified xsi:type="dcterms:W3CDTF">2021-03-10T23:46:52Z</dcterms:modified>
</cp:coreProperties>
</file>