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303" r:id="rId15"/>
    <p:sldId id="304" r:id="rId16"/>
    <p:sldId id="305" r:id="rId17"/>
    <p:sldId id="306" r:id="rId18"/>
    <p:sldId id="307" r:id="rId19"/>
    <p:sldId id="358" r:id="rId20"/>
    <p:sldId id="359" r:id="rId21"/>
    <p:sldId id="360" r:id="rId22"/>
    <p:sldId id="35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>
      <p:cViewPr varScale="1">
        <p:scale>
          <a:sx n="98" d="100"/>
          <a:sy n="98" d="100"/>
        </p:scale>
        <p:origin x="59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343149"/>
            <a:ext cx="3474721" cy="964827"/>
          </a:xfrm>
        </p:spPr>
        <p:txBody>
          <a:bodyPr>
            <a:normAutofit/>
          </a:bodyPr>
          <a:lstStyle/>
          <a:p>
            <a:pPr algn="ctr"/>
            <a:r>
              <a:rPr lang="sr-Cyrl-BA" sz="2400" b="1" dirty="0" smtClean="0">
                <a:solidFill>
                  <a:schemeClr val="tx1"/>
                </a:solidFill>
              </a:rPr>
              <a:t>КВИЗ-</a:t>
            </a:r>
            <a:r>
              <a:rPr lang="sr-Cyrl-RS" sz="2000" b="1" dirty="0" smtClean="0">
                <a:solidFill>
                  <a:srgbClr val="FF0000"/>
                </a:solidFill>
              </a:rPr>
              <a:t>СРЕДЊА ЕВРОПА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115910"/>
            <a:ext cx="3309803" cy="398940"/>
          </a:xfrm>
        </p:spPr>
        <p:txBody>
          <a:bodyPr/>
          <a:lstStyle/>
          <a:p>
            <a:r>
              <a:rPr lang="sr-Cyrl-RS" dirty="0" smtClean="0"/>
              <a:t>Наставник: Остоја Чергић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050" y="408354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Гдје 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се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производе аутомобили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марке „Шкода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4209" y="3700417"/>
            <a:ext cx="1759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Словачкој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4209" y="4036241"/>
            <a:ext cx="1324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Чешкој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9407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69" y="888402"/>
            <a:ext cx="5204487" cy="29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којој држави се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налази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град Хановер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0362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Аустрији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" y="372420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" y="4122552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7200" y="3562351"/>
            <a:ext cx="2895600" cy="560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Њемачкој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916211"/>
            <a:ext cx="4886901" cy="25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7357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Који је град други по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величини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Чешкој?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986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Плзен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802" y="4036241"/>
            <a:ext cx="1331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Острава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418" y="4367146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 Брно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8200" y="4371057"/>
            <a:ext cx="3093127" cy="41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1068283"/>
            <a:ext cx="5620006" cy="26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Са којом од наведених држава Пољска не граничи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1" y="368996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Аустријом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532" y="4036241"/>
            <a:ext cx="1467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Њемачком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5" y="4381440"/>
            <a:ext cx="153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Украјином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83532" y="3714750"/>
            <a:ext cx="1683468" cy="375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032190"/>
            <a:ext cx="4495800" cy="2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Којем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од наведених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сливова припадају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 све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ријеке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Пољске?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443" y="3704242"/>
            <a:ext cx="2375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Сливу Црног мора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053" y="3997804"/>
            <a:ext cx="2870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Сливу Балтичког мора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47" y="4400549"/>
            <a:ext cx="2918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Сливу Сјеверног мора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4" y="4019550"/>
            <a:ext cx="3626526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63058"/>
            <a:ext cx="4831674" cy="25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ушћу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које ријеке се налази лука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Шћећин?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812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Одре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902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Рајне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32455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94" y="894606"/>
            <a:ext cx="4849829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Које државе су типични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представници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алпских земаља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2783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Италија и Словенија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438" y="4036241"/>
            <a:ext cx="2510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Њемачка и Италија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Аустрија, Лихтенштајн и Швајцарска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55315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847695"/>
            <a:ext cx="5496791" cy="28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7864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Глос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локнер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је највиши врх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445" y="3714750"/>
            <a:ext cx="1280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Аустрије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445" y="4100526"/>
            <a:ext cx="1572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Швајцарске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22379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3778927" cy="385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74" y="949884"/>
            <a:ext cx="5029200" cy="26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579" y="443354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Која је привредно најразвијенија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земља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Средње Европе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105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Чешка</a:t>
            </a:r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285" y="4369612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Њемачка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375" y="1074754"/>
            <a:ext cx="4659352" cy="26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Коју земљу називамо земљом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банкарства, сатова 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чоколаде?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Румунија</a:t>
            </a:r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280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Аустрија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285" y="4385394"/>
            <a:ext cx="1588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Швајцарска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224" y="1034596"/>
            <a:ext cx="5708894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273" y="404667"/>
            <a:ext cx="751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Шта чини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ј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ужну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границу Средње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Европе?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165" y="3700417"/>
            <a:ext cx="2966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Карпати и ријека Прут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164" y="4400550"/>
            <a:ext cx="2918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Бескиди и ријека Рајна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165" y="4036241"/>
            <a:ext cx="2614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Алпе и ријека Дунав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273" y="4036241"/>
            <a:ext cx="43885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988" y="968367"/>
            <a:ext cx="4058636" cy="27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којој од понуђених регија Њемачке се налази град Минхен?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705" y="3836185"/>
            <a:ext cx="2636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Сјеверној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Њемачкој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2191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Јужној Њемачкој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395169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127" y="1080924"/>
            <a:ext cx="4800600" cy="26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410977"/>
            <a:ext cx="769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два мора спаја пловни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пут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Дунав-Мајна-Рајна?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3100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 Сјеверно и Јонско море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326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Сјеверно и Црвено море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2918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Сјеверно и  Црно море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2" y="4445726"/>
            <a:ext cx="3690805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1" y="872642"/>
            <a:ext cx="4832614" cy="28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A49140B-1378-4889-B0B9-7FD627E7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b="1" dirty="0"/>
              <a:t>Домаћа задаћа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940051D6-69F7-43C6-AC49-D00E1DC46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3" y="1742739"/>
            <a:ext cx="6957507" cy="2631733"/>
          </a:xfrm>
        </p:spPr>
        <p:txBody>
          <a:bodyPr>
            <a:normAutofit/>
          </a:bodyPr>
          <a:lstStyle/>
          <a:p>
            <a:r>
              <a:rPr lang="sr-Cyrl-BA" dirty="0"/>
              <a:t>За домаћу задаћу </a:t>
            </a:r>
            <a:r>
              <a:rPr lang="sr-Cyrl-BA" dirty="0" smtClean="0"/>
              <a:t>преузети </a:t>
            </a:r>
            <a:r>
              <a:rPr lang="sr-Cyrl-BA" dirty="0"/>
              <a:t>квиз са сајта РПЗ-а </a:t>
            </a:r>
            <a:r>
              <a:rPr lang="sr-Cyrl-BA" dirty="0" smtClean="0"/>
              <a:t>и </a:t>
            </a:r>
            <a:r>
              <a:rPr lang="sr-Cyrl-BA" dirty="0"/>
              <a:t>ријешити задатке самостално.</a:t>
            </a:r>
          </a:p>
          <a:p>
            <a:r>
              <a:rPr lang="sr-Cyrl-BA" dirty="0"/>
              <a:t>Питања и тачне одговоре написати у </a:t>
            </a:r>
            <a:r>
              <a:rPr lang="sr-Cyrl-BA"/>
              <a:t>свеске </a:t>
            </a:r>
            <a:r>
              <a:rPr lang="sr-Cyrl-BA" smtClean="0"/>
              <a:t>за географију и </a:t>
            </a:r>
            <a:r>
              <a:rPr lang="sr-Cyrl-BA" dirty="0"/>
              <a:t>прослиједити свом наставнику.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ријека настаје на планини Шварцвалд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428" y="3700417"/>
            <a:ext cx="83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Рајна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429" y="4400550"/>
            <a:ext cx="1108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Влтава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428" y="4036241"/>
            <a:ext cx="2147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Дунав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24835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74787"/>
            <a:ext cx="6152928" cy="26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од понуђених низија се простире у средишту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Средње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Европе?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069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Влашка низија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16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Потисје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Панонска низија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33217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191803"/>
            <a:ext cx="4823086" cy="27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3941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Које је највећ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 котлинск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 језер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 у Средњој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Европи?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70041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Нежидерско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364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Женевско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1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Балатон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778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97347"/>
            <a:ext cx="5507283" cy="26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010" y="400797"/>
            <a:ext cx="762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Гдје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се налази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н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ајвећи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ледник у Средњој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Европи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1" y="3700417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Швајцарској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723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Њемачкој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584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Аустрији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2453" y="3732559"/>
            <a:ext cx="2727947" cy="367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862462"/>
            <a:ext cx="4648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9208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Којој од понуђених држава припадају регије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Карпати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Трансилванија?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9924" y="3969416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Румунији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934" y="4308237"/>
            <a:ext cx="1485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Мађарској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40849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4237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8273" y="4019550"/>
            <a:ext cx="4159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215330"/>
            <a:ext cx="5067300" cy="272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71131"/>
            <a:ext cx="769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којој држави се налази Сент Андреја,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некадашње српско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насеље?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234" y="4045616"/>
            <a:ext cx="132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Пољској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234" y="4381440"/>
            <a:ext cx="2988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 Републици Мађарској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1611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9" y="44999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8273" y="4400550"/>
            <a:ext cx="42361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427" y="1086889"/>
            <a:ext cx="4736460" cy="29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6876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Гдје се налази Ланчани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( Лављи )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мост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3017" y="3700417"/>
            <a:ext cx="2300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Прагу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016" y="4036241"/>
            <a:ext cx="1916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Будимпешти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016" y="4400549"/>
            <a:ext cx="1966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Братислави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19550"/>
            <a:ext cx="33979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696" y="825076"/>
            <a:ext cx="5110864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805</TotalTime>
  <Words>410</Words>
  <Application>Microsoft Office PowerPoint</Application>
  <PresentationFormat>On-screen Show (16:9)</PresentationFormat>
  <Paragraphs>99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2</vt:lpstr>
      <vt:lpstr>Austin</vt:lpstr>
      <vt:lpstr>КВИЗ-СРЕДЊА ЕВРОПА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Biby</dc:creator>
  <cp:lastModifiedBy>54. Tanasic Sladjana</cp:lastModifiedBy>
  <cp:revision>249</cp:revision>
  <cp:lastPrinted>2021-03-01T20:29:42Z</cp:lastPrinted>
  <dcterms:created xsi:type="dcterms:W3CDTF">2020-04-29T18:21:27Z</dcterms:created>
  <dcterms:modified xsi:type="dcterms:W3CDTF">2021-03-09T06:52:41Z</dcterms:modified>
</cp:coreProperties>
</file>