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8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F6D14-94D8-452F-8ADC-35540D0400A5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13575-366B-4393-A318-24F9EFFD4B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13575-366B-4393-A318-24F9EFFD4B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3132-A93E-4FF2-8CEC-F2849E7B9A18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FD64C-32A2-4BA3-B7C0-F14319BCE4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714362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ПОЗНАВАЊЕ ПРИРОДЕ</a:t>
            </a:r>
          </a:p>
          <a:p>
            <a:r>
              <a:rPr lang="sr-Cyrl-R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5. разред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500166" y="2500312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ШУМЕ</a:t>
            </a:r>
            <a:endParaRPr lang="en-US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9" y="714363"/>
            <a:ext cx="2532711" cy="1643074"/>
          </a:xfrm>
          <a:prstGeom prst="rect">
            <a:avLst/>
          </a:prstGeom>
        </p:spPr>
      </p:pic>
      <p:pic>
        <p:nvPicPr>
          <p:cNvPr id="7" name="Slika 6" descr="images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857502"/>
            <a:ext cx="2547937" cy="1695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285720" y="428610"/>
            <a:ext cx="85725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Објасни шта карактерише шуму као животну заједницу?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Шума је животна заједница биљака, животиња и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микроорганизама у којој има највише дрвећа, али и жбуња, 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грмља и зељастих биљака.</a:t>
            </a:r>
          </a:p>
          <a:p>
            <a:pPr marL="457200" indent="-457200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Наведи основне услове за развој шума.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Основни услови за развој шума су: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топлота,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свјетлост,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вода,</a:t>
            </a:r>
          </a:p>
          <a:p>
            <a:pPr marL="457200" indent="-457200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земљиште.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85720" y="571486"/>
            <a:ext cx="8286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Разликујемо три врсте шума: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листопадне или бјелогоричне,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четинарске или црногоричне,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мјешовите.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Наброј н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ајзаступљеније: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а)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листопадне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шуме: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б) четинарско дрвеће код нас: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6" name="Okvir za tekst 5"/>
          <p:cNvSpPr txBox="1"/>
          <p:nvPr/>
        </p:nvSpPr>
        <p:spPr>
          <a:xfrm>
            <a:off x="3286116" y="2786064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растове и букове шуме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4500562" y="3143254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мрча, јела и бор.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428596" y="500048"/>
            <a:ext cx="8286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Животиње које живе у шуми дијелимо на: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звијери,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- дивљач.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Звијери које живе у шуми су: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вук, лисица, медвјед, дивља мачка, дивља свиња.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 Животиње из групе дивљачи које живе у шуми су: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јелен, срна, зец, вјеверица, фазан и друге.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571486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Какви су међусобни односи биљака и животиња у шуми?</a:t>
            </a:r>
          </a:p>
          <a:p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Животиње из групе биљоједа (срне, вјеверице, зечеви)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хране се буковим и храстовим жиром, сјеменкама, шумским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воћем, лишћем, зељастим биљкама.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Животиње из групе месоједа лове друге, ситније животиње у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шуми.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Дрвеће, жбуње и грмље пружају склониште, заштиту или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представљају дом различитим шумским животињама.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357158" y="214296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9. Према датом опису препознај становнике шуме.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500034" y="785800"/>
            <a:ext cx="5643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- сваштојед је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током љета се обилно храни и ствара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резервне масти у организму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„преспава” зиму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припада крупним звијерима.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428596" y="3000378"/>
            <a:ext cx="5643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биљојед је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током љета сакупља плодове у </a:t>
            </a: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скровишту, дупљама дрвећа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припада ситној дивљачи</a:t>
            </a:r>
            <a:r>
              <a:rPr lang="sr-Latn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- има карактеристичан реп.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lika 6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928676"/>
            <a:ext cx="2143140" cy="1857380"/>
          </a:xfrm>
          <a:prstGeom prst="rect">
            <a:avLst/>
          </a:prstGeom>
        </p:spPr>
      </p:pic>
      <p:pic>
        <p:nvPicPr>
          <p:cNvPr id="8" name="Slika 7" descr="download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3143254"/>
            <a:ext cx="2143140" cy="17145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rava linija spajanja sa strelicom 6"/>
          <p:cNvCxnSpPr/>
          <p:nvPr/>
        </p:nvCxnSpPr>
        <p:spPr>
          <a:xfrm>
            <a:off x="6215074" y="928676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Pravougaonik 7"/>
          <p:cNvSpPr/>
          <p:nvPr/>
        </p:nvSpPr>
        <p:spPr>
          <a:xfrm>
            <a:off x="6143636" y="1785932"/>
            <a:ext cx="2714644" cy="914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        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спречавање                        непланске    сјече</a:t>
            </a:r>
            <a:endParaRPr lang="en-US" dirty="0"/>
          </a:p>
        </p:txBody>
      </p:sp>
      <p:cxnSp>
        <p:nvCxnSpPr>
          <p:cNvPr id="10" name="Prava linija spajanja sa strelicom 9"/>
          <p:cNvCxnSpPr/>
          <p:nvPr/>
        </p:nvCxnSpPr>
        <p:spPr>
          <a:xfrm rot="16200000" flipH="1">
            <a:off x="4643438" y="1785932"/>
            <a:ext cx="228601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ravougaonik 10"/>
          <p:cNvSpPr/>
          <p:nvPr/>
        </p:nvSpPr>
        <p:spPr>
          <a:xfrm>
            <a:off x="5715008" y="3571882"/>
            <a:ext cx="2286016" cy="64294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пошумљавање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Prava linija spajanja sa strelicom 12"/>
          <p:cNvCxnSpPr/>
          <p:nvPr/>
        </p:nvCxnSpPr>
        <p:spPr>
          <a:xfrm rot="5400000">
            <a:off x="2893207" y="1821651"/>
            <a:ext cx="228601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ravougaonik 13"/>
          <p:cNvSpPr/>
          <p:nvPr/>
        </p:nvSpPr>
        <p:spPr>
          <a:xfrm>
            <a:off x="1357290" y="3571882"/>
            <a:ext cx="2643206" cy="64294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     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брига о дрвећу</a:t>
            </a:r>
            <a:endParaRPr lang="en-US" dirty="0"/>
          </a:p>
        </p:txBody>
      </p:sp>
      <p:cxnSp>
        <p:nvCxnSpPr>
          <p:cNvPr id="16" name="Prava linija spajanja sa strelicom 15"/>
          <p:cNvCxnSpPr/>
          <p:nvPr/>
        </p:nvCxnSpPr>
        <p:spPr>
          <a:xfrm rot="10800000" flipV="1">
            <a:off x="2786050" y="928676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Pravougaonik 16"/>
          <p:cNvSpPr/>
          <p:nvPr/>
        </p:nvSpPr>
        <p:spPr>
          <a:xfrm>
            <a:off x="714348" y="1571618"/>
            <a:ext cx="2428892" cy="142876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брига о биљном      и животињском свијету шума</a:t>
            </a:r>
            <a:endParaRPr lang="en-US" dirty="0"/>
          </a:p>
        </p:txBody>
      </p:sp>
      <p:sp>
        <p:nvSpPr>
          <p:cNvPr id="18" name="Pravougaonik 17"/>
          <p:cNvSpPr/>
          <p:nvPr/>
        </p:nvSpPr>
        <p:spPr>
          <a:xfrm>
            <a:off x="3214678" y="285734"/>
            <a:ext cx="3143272" cy="500066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ЗАШТИТА ШУМА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71472" y="571486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 algn="ctr"/>
            <a:endParaRPr lang="sr-Cyrl-R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Нацртајте мапу ума која приказује значај шума.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Slika 2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428874"/>
            <a:ext cx="1785942" cy="1785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382</Words>
  <Application>Microsoft Office PowerPoint</Application>
  <PresentationFormat>Prikaz na ekranu: (16:9)</PresentationFormat>
  <Paragraphs>65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16</cp:revision>
  <dcterms:created xsi:type="dcterms:W3CDTF">2021-03-07T21:41:52Z</dcterms:created>
  <dcterms:modified xsi:type="dcterms:W3CDTF">2021-03-11T20:19:34Z</dcterms:modified>
</cp:coreProperties>
</file>