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37"/>
  </p:notesMasterIdLst>
  <p:sldIdLst>
    <p:sldId id="310" r:id="rId2"/>
    <p:sldId id="279" r:id="rId3"/>
    <p:sldId id="280" r:id="rId4"/>
    <p:sldId id="277" r:id="rId5"/>
    <p:sldId id="302" r:id="rId6"/>
    <p:sldId id="281" r:id="rId7"/>
    <p:sldId id="306" r:id="rId8"/>
    <p:sldId id="282" r:id="rId9"/>
    <p:sldId id="307" r:id="rId10"/>
    <p:sldId id="308" r:id="rId11"/>
    <p:sldId id="301" r:id="rId12"/>
    <p:sldId id="269" r:id="rId13"/>
    <p:sldId id="278" r:id="rId14"/>
    <p:sldId id="258" r:id="rId15"/>
    <p:sldId id="260" r:id="rId16"/>
    <p:sldId id="261" r:id="rId17"/>
    <p:sldId id="264" r:id="rId18"/>
    <p:sldId id="262" r:id="rId19"/>
    <p:sldId id="270" r:id="rId20"/>
    <p:sldId id="284" r:id="rId21"/>
    <p:sldId id="286" r:id="rId22"/>
    <p:sldId id="287" r:id="rId23"/>
    <p:sldId id="288" r:id="rId24"/>
    <p:sldId id="275" r:id="rId25"/>
    <p:sldId id="290" r:id="rId26"/>
    <p:sldId id="293" r:id="rId27"/>
    <p:sldId id="295" r:id="rId28"/>
    <p:sldId id="297" r:id="rId29"/>
    <p:sldId id="298" r:id="rId30"/>
    <p:sldId id="299" r:id="rId31"/>
    <p:sldId id="305" r:id="rId32"/>
    <p:sldId id="300" r:id="rId33"/>
    <p:sldId id="276" r:id="rId34"/>
    <p:sldId id="285" r:id="rId35"/>
    <p:sldId id="271" r:id="rId36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8B8F7-EAEE-44EF-87FA-0A30BEB00BA7}" type="doc">
      <dgm:prSet loTypeId="urn:microsoft.com/office/officeart/2005/8/layout/vProcess5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4732CB27-3130-4EBC-9998-490E66B0EDC2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О ОСНОВНОМ ВАСПИТАЊУ И    ОБРАЗОВАЊУ       </a:t>
          </a:r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Члан 186.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E3F35-0CD4-4C8C-A30C-C3646314D488}" type="parTrans" cxnId="{EE9B8F08-2A49-4289-87E6-9A533C85B66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9024A3-9F56-4F8C-93D7-00119FA9DC27}" type="sibTrans" cxnId="{EE9B8F08-2A49-4289-87E6-9A533C85B66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BA09F-6242-4459-A0C4-43E934A4919C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(1) У школи се ради унапређења квалитета васпитно-образовног рада спроводи </a:t>
          </a:r>
          <a:r>
            <a:rPr lang="sr-Cyrl-RS" sz="2400" b="1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спољашње вредновање рада школе.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1BCAA-4629-41A2-B244-51851E1DC07A}" type="parTrans" cxnId="{77DB7CA8-3D70-4642-A760-A2B3E8DD6B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9A8A6-B698-4C86-95B9-BBA4BA420951}" type="sibTrans" cxnId="{77DB7CA8-3D70-4642-A760-A2B3E8DD6BB8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50228-5502-44EA-8307-4C1075AF988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(3) 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доприноси осигурању квалитета школе 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подразумијева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прописаних стандарда квалитета рада школе, на основу информација о школи,  њиховом раду и остваривању циљева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5694-1B5E-4994-9821-29C0D5644A1C}" type="parTrans" cxnId="{DBA9BC0A-CB84-4164-BBC2-A50C1A77F869}">
      <dgm:prSet/>
      <dgm:spPr/>
      <dgm:t>
        <a:bodyPr/>
        <a:lstStyle/>
        <a:p>
          <a:endParaRPr lang="sr-Cyrl-RS"/>
        </a:p>
      </dgm:t>
    </dgm:pt>
    <dgm:pt modelId="{EB130246-EF2D-4E6A-863E-7DED1627467E}" type="sibTrans" cxnId="{DBA9BC0A-CB84-4164-BBC2-A50C1A77F869}">
      <dgm:prSet/>
      <dgm:spPr/>
      <dgm:t>
        <a:bodyPr/>
        <a:lstStyle/>
        <a:p>
          <a:endParaRPr lang="sr-Cyrl-RS"/>
        </a:p>
      </dgm:t>
    </dgm:pt>
    <dgm:pt modelId="{609E9A25-1395-4ABA-BE79-A3DA64EF922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(4) Спољашње вредновање рада школе врши Завод према свом годишњем програму рада, ...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C9C4BD-EAB4-4CC6-987B-2C8662089AF3}" type="parTrans" cxnId="{577C027F-E84C-4D50-BB26-42C20D2272E5}">
      <dgm:prSet/>
      <dgm:spPr/>
      <dgm:t>
        <a:bodyPr/>
        <a:lstStyle/>
        <a:p>
          <a:endParaRPr lang="sr-Cyrl-RS"/>
        </a:p>
      </dgm:t>
    </dgm:pt>
    <dgm:pt modelId="{41870EA4-89B8-454F-BC1C-017D57F97251}" type="sibTrans" cxnId="{577C027F-E84C-4D50-BB26-42C20D2272E5}">
      <dgm:prSet/>
      <dgm:spPr/>
      <dgm:t>
        <a:bodyPr/>
        <a:lstStyle/>
        <a:p>
          <a:endParaRPr lang="sr-Cyrl-RS"/>
        </a:p>
      </dgm:t>
    </dgm:pt>
    <dgm:pt modelId="{E8643135-9A9D-4CF1-B67C-A08D16DE5B57}" type="pres">
      <dgm:prSet presAssocID="{9CD8B8F7-EAEE-44EF-87FA-0A30BEB00B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9A3311DB-0FC2-4385-8A4C-9C2A63D2AB1D}" type="pres">
      <dgm:prSet presAssocID="{9CD8B8F7-EAEE-44EF-87FA-0A30BEB00BA7}" presName="dummyMaxCanvas" presStyleCnt="0">
        <dgm:presLayoutVars/>
      </dgm:prSet>
      <dgm:spPr/>
      <dgm:t>
        <a:bodyPr/>
        <a:lstStyle/>
        <a:p>
          <a:endParaRPr lang="sr-Cyrl-RS"/>
        </a:p>
      </dgm:t>
    </dgm:pt>
    <dgm:pt modelId="{43DB44F7-ADF9-46F2-A951-A585F328C953}" type="pres">
      <dgm:prSet presAssocID="{9CD8B8F7-EAEE-44EF-87FA-0A30BEB00BA7}" presName="FourNodes_1" presStyleLbl="node1" presStyleIdx="0" presStyleCnt="4" custScaleY="76925" custLinFactNeighborX="300" custLinFactNeighborY="-1317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D287688-CFEA-4112-9D84-B75D09C47B6E}" type="pres">
      <dgm:prSet presAssocID="{9CD8B8F7-EAEE-44EF-87FA-0A30BEB00BA7}" presName="FourNodes_2" presStyleLbl="node1" presStyleIdx="1" presStyleCnt="4" custScaleX="109173" custLinFactNeighborX="-1348" custLinFactNeighborY="-2540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80F50AB-5EDB-42ED-9DD8-C18933A10E76}" type="pres">
      <dgm:prSet presAssocID="{9CD8B8F7-EAEE-44EF-87FA-0A30BEB00BA7}" presName="FourNodes_3" presStyleLbl="node1" presStyleIdx="2" presStyleCnt="4" custScaleX="110351" custScaleY="140617" custLinFactNeighborY="-1129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66CD01B-A094-4F7B-8555-4B0AA7FF18A2}" type="pres">
      <dgm:prSet presAssocID="{9CD8B8F7-EAEE-44EF-87FA-0A30BEB00BA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260F82-16E0-4B05-87B2-3EFBF5BFFF17}" type="pres">
      <dgm:prSet presAssocID="{9CD8B8F7-EAEE-44EF-87FA-0A30BEB00BA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0782508-D573-454B-B002-C23947D2CFE6}" type="pres">
      <dgm:prSet presAssocID="{9CD8B8F7-EAEE-44EF-87FA-0A30BEB00BA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3A3711C-CE6B-4D34-A0CF-78365E1B6426}" type="pres">
      <dgm:prSet presAssocID="{9CD8B8F7-EAEE-44EF-87FA-0A30BEB00BA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F758874-2D85-4386-B922-D7F772BE71A0}" type="pres">
      <dgm:prSet presAssocID="{9CD8B8F7-EAEE-44EF-87FA-0A30BEB00BA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94F4F47-3331-49EB-B147-0F778CFB05B9}" type="pres">
      <dgm:prSet presAssocID="{9CD8B8F7-EAEE-44EF-87FA-0A30BEB00BA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AB45E80-C2E9-48D2-99EE-6B8B7839127A}" type="pres">
      <dgm:prSet presAssocID="{9CD8B8F7-EAEE-44EF-87FA-0A30BEB00BA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FA7CFAD-DDE5-482B-85D3-01AE2E565461}" type="pres">
      <dgm:prSet presAssocID="{9CD8B8F7-EAEE-44EF-87FA-0A30BEB00BA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BB56C785-1138-41F6-A015-89F979396360}" type="presOf" srcId="{EB130246-EF2D-4E6A-863E-7DED1627467E}" destId="{E3A3711C-CE6B-4D34-A0CF-78365E1B6426}" srcOrd="0" destOrd="0" presId="urn:microsoft.com/office/officeart/2005/8/layout/vProcess5"/>
    <dgm:cxn modelId="{577C027F-E84C-4D50-BB26-42C20D2272E5}" srcId="{9CD8B8F7-EAEE-44EF-87FA-0A30BEB00BA7}" destId="{609E9A25-1395-4ABA-BE79-A3DA64EF9223}" srcOrd="3" destOrd="0" parTransId="{09C9C4BD-EAB4-4CC6-987B-2C8662089AF3}" sibTransId="{41870EA4-89B8-454F-BC1C-017D57F97251}"/>
    <dgm:cxn modelId="{B0D9164E-37AB-4F02-AFE6-49DE5FDFD0A8}" type="presOf" srcId="{12FBA09F-6242-4459-A0C4-43E934A4919C}" destId="{D94F4F47-3331-49EB-B147-0F778CFB05B9}" srcOrd="1" destOrd="0" presId="urn:microsoft.com/office/officeart/2005/8/layout/vProcess5"/>
    <dgm:cxn modelId="{77DB7CA8-3D70-4642-A760-A2B3E8DD6BB8}" srcId="{9CD8B8F7-EAEE-44EF-87FA-0A30BEB00BA7}" destId="{12FBA09F-6242-4459-A0C4-43E934A4919C}" srcOrd="1" destOrd="0" parTransId="{F651BCAA-4629-41A2-B244-51851E1DC07A}" sibTransId="{15B9A8A6-B698-4C86-95B9-BBA4BA420951}"/>
    <dgm:cxn modelId="{2BD3D7CE-1E79-40A8-9510-164DAB1DC217}" type="presOf" srcId="{00450228-5502-44EA-8307-4C1075AF9888}" destId="{A80F50AB-5EDB-42ED-9DD8-C18933A10E76}" srcOrd="0" destOrd="0" presId="urn:microsoft.com/office/officeart/2005/8/layout/vProcess5"/>
    <dgm:cxn modelId="{DBA9BC0A-CB84-4164-BBC2-A50C1A77F869}" srcId="{9CD8B8F7-EAEE-44EF-87FA-0A30BEB00BA7}" destId="{00450228-5502-44EA-8307-4C1075AF9888}" srcOrd="2" destOrd="0" parTransId="{0E2D5694-1B5E-4994-9821-29C0D5644A1C}" sibTransId="{EB130246-EF2D-4E6A-863E-7DED1627467E}"/>
    <dgm:cxn modelId="{294E987E-23C5-4E32-BFC8-54D8590D06C7}" type="presOf" srcId="{DA9024A3-9F56-4F8C-93D7-00119FA9DC27}" destId="{8A260F82-16E0-4B05-87B2-3EFBF5BFFF17}" srcOrd="0" destOrd="0" presId="urn:microsoft.com/office/officeart/2005/8/layout/vProcess5"/>
    <dgm:cxn modelId="{7DF3053F-6ADA-41B5-B076-0B587D64C44A}" type="presOf" srcId="{9CD8B8F7-EAEE-44EF-87FA-0A30BEB00BA7}" destId="{E8643135-9A9D-4CF1-B67C-A08D16DE5B57}" srcOrd="0" destOrd="0" presId="urn:microsoft.com/office/officeart/2005/8/layout/vProcess5"/>
    <dgm:cxn modelId="{C614C015-6A6B-46BD-987D-6521CDC46BB5}" type="presOf" srcId="{12FBA09F-6242-4459-A0C4-43E934A4919C}" destId="{5D287688-CFEA-4112-9D84-B75D09C47B6E}" srcOrd="0" destOrd="0" presId="urn:microsoft.com/office/officeart/2005/8/layout/vProcess5"/>
    <dgm:cxn modelId="{6E7423D5-B02A-48B8-8BDA-3EF0D7CF3807}" type="presOf" srcId="{609E9A25-1395-4ABA-BE79-A3DA64EF9223}" destId="{166CD01B-A094-4F7B-8555-4B0AA7FF18A2}" srcOrd="0" destOrd="0" presId="urn:microsoft.com/office/officeart/2005/8/layout/vProcess5"/>
    <dgm:cxn modelId="{2179E58A-3FAA-48E5-8E48-40B2ECAF1343}" type="presOf" srcId="{4732CB27-3130-4EBC-9998-490E66B0EDC2}" destId="{43DB44F7-ADF9-46F2-A951-A585F328C953}" srcOrd="0" destOrd="0" presId="urn:microsoft.com/office/officeart/2005/8/layout/vProcess5"/>
    <dgm:cxn modelId="{EE9B8F08-2A49-4289-87E6-9A533C85B660}" srcId="{9CD8B8F7-EAEE-44EF-87FA-0A30BEB00BA7}" destId="{4732CB27-3130-4EBC-9998-490E66B0EDC2}" srcOrd="0" destOrd="0" parTransId="{1EFE3F35-0CD4-4C8C-A30C-C3646314D488}" sibTransId="{DA9024A3-9F56-4F8C-93D7-00119FA9DC27}"/>
    <dgm:cxn modelId="{9AF97B7D-1401-40AE-9B41-3F628E741E5E}" type="presOf" srcId="{609E9A25-1395-4ABA-BE79-A3DA64EF9223}" destId="{6FA7CFAD-DDE5-482B-85D3-01AE2E565461}" srcOrd="1" destOrd="0" presId="urn:microsoft.com/office/officeart/2005/8/layout/vProcess5"/>
    <dgm:cxn modelId="{BF9A5782-27E8-46D5-A1AC-16BAE4252CA1}" type="presOf" srcId="{4732CB27-3130-4EBC-9998-490E66B0EDC2}" destId="{EF758874-2D85-4386-B922-D7F772BE71A0}" srcOrd="1" destOrd="0" presId="urn:microsoft.com/office/officeart/2005/8/layout/vProcess5"/>
    <dgm:cxn modelId="{0F216992-ED62-43AC-A1CF-49CE717DEFA5}" type="presOf" srcId="{00450228-5502-44EA-8307-4C1075AF9888}" destId="{EAB45E80-C2E9-48D2-99EE-6B8B7839127A}" srcOrd="1" destOrd="0" presId="urn:microsoft.com/office/officeart/2005/8/layout/vProcess5"/>
    <dgm:cxn modelId="{4902A8DE-4410-4C5D-ACFD-5A9636B36456}" type="presOf" srcId="{15B9A8A6-B698-4C86-95B9-BBA4BA420951}" destId="{A0782508-D573-454B-B002-C23947D2CFE6}" srcOrd="0" destOrd="0" presId="urn:microsoft.com/office/officeart/2005/8/layout/vProcess5"/>
    <dgm:cxn modelId="{7CE51F60-80D8-461D-9C9E-023EF7728F12}" type="presParOf" srcId="{E8643135-9A9D-4CF1-B67C-A08D16DE5B57}" destId="{9A3311DB-0FC2-4385-8A4C-9C2A63D2AB1D}" srcOrd="0" destOrd="0" presId="urn:microsoft.com/office/officeart/2005/8/layout/vProcess5"/>
    <dgm:cxn modelId="{5790C58A-E78D-46F4-92B2-7FCAAEA4BE40}" type="presParOf" srcId="{E8643135-9A9D-4CF1-B67C-A08D16DE5B57}" destId="{43DB44F7-ADF9-46F2-A951-A585F328C953}" srcOrd="1" destOrd="0" presId="urn:microsoft.com/office/officeart/2005/8/layout/vProcess5"/>
    <dgm:cxn modelId="{977BD8E5-F513-4F4C-A37B-A47E13DA8D8D}" type="presParOf" srcId="{E8643135-9A9D-4CF1-B67C-A08D16DE5B57}" destId="{5D287688-CFEA-4112-9D84-B75D09C47B6E}" srcOrd="2" destOrd="0" presId="urn:microsoft.com/office/officeart/2005/8/layout/vProcess5"/>
    <dgm:cxn modelId="{EA439C12-66E2-4E6C-9CD8-78386DD2DCC9}" type="presParOf" srcId="{E8643135-9A9D-4CF1-B67C-A08D16DE5B57}" destId="{A80F50AB-5EDB-42ED-9DD8-C18933A10E76}" srcOrd="3" destOrd="0" presId="urn:microsoft.com/office/officeart/2005/8/layout/vProcess5"/>
    <dgm:cxn modelId="{62F74BCB-579E-4BDB-9BF5-586875B5A64A}" type="presParOf" srcId="{E8643135-9A9D-4CF1-B67C-A08D16DE5B57}" destId="{166CD01B-A094-4F7B-8555-4B0AA7FF18A2}" srcOrd="4" destOrd="0" presId="urn:microsoft.com/office/officeart/2005/8/layout/vProcess5"/>
    <dgm:cxn modelId="{5700D3A9-2D63-4EC7-A2EC-92C27E8594C1}" type="presParOf" srcId="{E8643135-9A9D-4CF1-B67C-A08D16DE5B57}" destId="{8A260F82-16E0-4B05-87B2-3EFBF5BFFF17}" srcOrd="5" destOrd="0" presId="urn:microsoft.com/office/officeart/2005/8/layout/vProcess5"/>
    <dgm:cxn modelId="{D69D4F51-B6DC-4BAE-959D-4943AC05D8EA}" type="presParOf" srcId="{E8643135-9A9D-4CF1-B67C-A08D16DE5B57}" destId="{A0782508-D573-454B-B002-C23947D2CFE6}" srcOrd="6" destOrd="0" presId="urn:microsoft.com/office/officeart/2005/8/layout/vProcess5"/>
    <dgm:cxn modelId="{11B0132B-F1EF-4C32-9658-37CB45C77756}" type="presParOf" srcId="{E8643135-9A9D-4CF1-B67C-A08D16DE5B57}" destId="{E3A3711C-CE6B-4D34-A0CF-78365E1B6426}" srcOrd="7" destOrd="0" presId="urn:microsoft.com/office/officeart/2005/8/layout/vProcess5"/>
    <dgm:cxn modelId="{91EC1E17-8793-480C-B367-10878D2B99A3}" type="presParOf" srcId="{E8643135-9A9D-4CF1-B67C-A08D16DE5B57}" destId="{EF758874-2D85-4386-B922-D7F772BE71A0}" srcOrd="8" destOrd="0" presId="urn:microsoft.com/office/officeart/2005/8/layout/vProcess5"/>
    <dgm:cxn modelId="{6BB97E08-A4E9-48B7-9BEB-933373D8D1BD}" type="presParOf" srcId="{E8643135-9A9D-4CF1-B67C-A08D16DE5B57}" destId="{D94F4F47-3331-49EB-B147-0F778CFB05B9}" srcOrd="9" destOrd="0" presId="urn:microsoft.com/office/officeart/2005/8/layout/vProcess5"/>
    <dgm:cxn modelId="{3074F2EB-E4E9-4830-B1E0-328089AA3BD4}" type="presParOf" srcId="{E8643135-9A9D-4CF1-B67C-A08D16DE5B57}" destId="{EAB45E80-C2E9-48D2-99EE-6B8B7839127A}" srcOrd="10" destOrd="0" presId="urn:microsoft.com/office/officeart/2005/8/layout/vProcess5"/>
    <dgm:cxn modelId="{88F175B1-A7D3-470D-84C6-05ABE06BA357}" type="presParOf" srcId="{E8643135-9A9D-4CF1-B67C-A08D16DE5B57}" destId="{6FA7CFAD-DDE5-482B-85D3-01AE2E56546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3FA3F7-3CBD-490F-BE26-C3222D419B7C}" type="doc">
      <dgm:prSet loTypeId="urn:microsoft.com/office/officeart/2005/8/layout/vProcess5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9027CDC-46AE-4DC8-8901-BDD8C37AD898}">
      <dgm:prSet phldrT="[Text]" custT="1"/>
      <dgm:spPr/>
      <dgm:t>
        <a:bodyPr/>
        <a:lstStyle/>
        <a:p>
          <a:pPr algn="l"/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Члан 44. став (5) саставни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дио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годишњег програма рада школе је развојни план којим се утврђују приоритети у остваривању васпитно-образовног рада и врши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потреба школа, а на основу анализе васпитно-образовног рада у школи,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спољашњем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вредновању квалитета рада, препорука Министарства или Завода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3F81B-9D0F-4A0A-A894-FF993A8D671D}" type="parTrans" cxnId="{9995C3D4-CA73-45F0-9902-8744680AE18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ABB8-B43C-41C6-9487-BF83421F818E}" type="sibTrans" cxnId="{9995C3D4-CA73-45F0-9902-8744680AE188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F300D0-502C-43B8-BFFF-459B7529A61E}" type="pres">
      <dgm:prSet presAssocID="{983FA3F7-3CBD-490F-BE26-C3222D419B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FD9FA19E-5D86-4C0D-8315-12E971A3BFAC}" type="pres">
      <dgm:prSet presAssocID="{983FA3F7-3CBD-490F-BE26-C3222D419B7C}" presName="dummyMaxCanvas" presStyleCnt="0">
        <dgm:presLayoutVars/>
      </dgm:prSet>
      <dgm:spPr/>
      <dgm:t>
        <a:bodyPr/>
        <a:lstStyle/>
        <a:p>
          <a:endParaRPr lang="sr-Cyrl-RS"/>
        </a:p>
      </dgm:t>
    </dgm:pt>
    <dgm:pt modelId="{98DB61C8-1EC0-4DD5-93B3-30D0FB3FBBC2}" type="pres">
      <dgm:prSet presAssocID="{983FA3F7-3CBD-490F-BE26-C3222D419B7C}" presName="OneNode_1" presStyleLbl="node1" presStyleIdx="0" presStyleCnt="1" custScaleY="18517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8B8F59F1-9DBA-4870-A76B-980A62FEF57B}" type="presOf" srcId="{E9027CDC-46AE-4DC8-8901-BDD8C37AD898}" destId="{98DB61C8-1EC0-4DD5-93B3-30D0FB3FBBC2}" srcOrd="0" destOrd="0" presId="urn:microsoft.com/office/officeart/2005/8/layout/vProcess5"/>
    <dgm:cxn modelId="{9995C3D4-CA73-45F0-9902-8744680AE188}" srcId="{983FA3F7-3CBD-490F-BE26-C3222D419B7C}" destId="{E9027CDC-46AE-4DC8-8901-BDD8C37AD898}" srcOrd="0" destOrd="0" parTransId="{B703F81B-9D0F-4A0A-A894-FF993A8D671D}" sibTransId="{AB96ABB8-B43C-41C6-9487-BF83421F818E}"/>
    <dgm:cxn modelId="{CD4CF752-08E7-4B08-819B-E82A6A26FBB2}" type="presOf" srcId="{983FA3F7-3CBD-490F-BE26-C3222D419B7C}" destId="{91F300D0-502C-43B8-BFFF-459B7529A61E}" srcOrd="0" destOrd="0" presId="urn:microsoft.com/office/officeart/2005/8/layout/vProcess5"/>
    <dgm:cxn modelId="{502C64D9-19DD-44FE-A5C4-DB0073E33350}" type="presParOf" srcId="{91F300D0-502C-43B8-BFFF-459B7529A61E}" destId="{FD9FA19E-5D86-4C0D-8315-12E971A3BFAC}" srcOrd="0" destOrd="0" presId="urn:microsoft.com/office/officeart/2005/8/layout/vProcess5"/>
    <dgm:cxn modelId="{6D5F12B1-6CF5-453C-A900-10180B3B0C41}" type="presParOf" srcId="{91F300D0-502C-43B8-BFFF-459B7529A61E}" destId="{98DB61C8-1EC0-4DD5-93B3-30D0FB3FBBC2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41363" custScaleY="141570" custLinFactNeighborX="350" custLinFactNeighborY="-29931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13011" custRadScaleInc="2338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2181" custRadScaleInc="28223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12011" custRadScaleInc="-2321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1558696-6595-46B4-B374-E3564C9DFF3C}" type="presOf" srcId="{EF11A6EF-66FB-427A-B90E-88C5AE4BE05C}" destId="{E6FCE4AE-D2B0-4712-A540-B6776FC9C646}" srcOrd="0" destOrd="0" presId="urn:microsoft.com/office/officeart/2005/8/layout/radial4"/>
    <dgm:cxn modelId="{9150A896-359B-466D-93BA-33155412F2B9}" type="presOf" srcId="{DFF8D2BD-7F8D-46A8-A941-93B5A5E41C96}" destId="{5709DE8E-BC03-4981-88D3-11AE0781AFBF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4D5F4D60-CD4D-43FA-9A3B-0F874882FCFF}" type="presOf" srcId="{20A3A2FB-71A4-47D7-A512-C08CEC5B0DF4}" destId="{2E1EFC4C-CDBA-4D32-8608-6C88D6B67651}" srcOrd="0" destOrd="0" presId="urn:microsoft.com/office/officeart/2005/8/layout/radial4"/>
    <dgm:cxn modelId="{D13EA284-AECB-453F-BED3-A6F9FAF46997}" type="presOf" srcId="{B21DF17F-5275-490E-8935-9A21C98BB26F}" destId="{1DE1BED8-F2F7-4539-B14E-648F809EA2CC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7507A50D-AAFF-4DEB-B7B8-2D66CE3B43C6}" type="presOf" srcId="{FDF2700C-A632-40F5-AD4B-15C2FDE5EE9D}" destId="{1F0CBD2B-5064-44E8-B165-9FBFB223A14D}" srcOrd="0" destOrd="0" presId="urn:microsoft.com/office/officeart/2005/8/layout/radial4"/>
    <dgm:cxn modelId="{4EF0B4DC-7CA8-43C9-BAD2-8A2965F68D45}" type="presOf" srcId="{3FC13398-5413-4A06-A388-CB1B0D83ED37}" destId="{071E5EC4-C7FE-4023-9463-61E970134852}" srcOrd="0" destOrd="0" presId="urn:microsoft.com/office/officeart/2005/8/layout/radial4"/>
    <dgm:cxn modelId="{AE910AAF-52A9-443D-A100-6777CD0E9048}" type="presOf" srcId="{D114C577-04C1-4BBE-A817-638016C5860D}" destId="{790773BB-68DA-4E4D-AC7D-79CD50843D9C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7E5BC356-1A8F-42D4-8EB8-C3864C69122A}" type="presOf" srcId="{06571E14-86C5-455A-A0F9-EEA9DC0F36BD}" destId="{973DE1CE-48C7-4626-9B41-FACC65AF4F32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08FC7A9E-20CD-4E20-B4D8-E7A5509699D4}" type="presParOf" srcId="{790773BB-68DA-4E4D-AC7D-79CD50843D9C}" destId="{2E1EFC4C-CDBA-4D32-8608-6C88D6B67651}" srcOrd="0" destOrd="0" presId="urn:microsoft.com/office/officeart/2005/8/layout/radial4"/>
    <dgm:cxn modelId="{21972DF9-5C4D-4E79-A660-DC8E597C0B1E}" type="presParOf" srcId="{790773BB-68DA-4E4D-AC7D-79CD50843D9C}" destId="{1F0CBD2B-5064-44E8-B165-9FBFB223A14D}" srcOrd="1" destOrd="0" presId="urn:microsoft.com/office/officeart/2005/8/layout/radial4"/>
    <dgm:cxn modelId="{D49B9D00-9974-408A-9BAD-2F1C4DFC89EE}" type="presParOf" srcId="{790773BB-68DA-4E4D-AC7D-79CD50843D9C}" destId="{5709DE8E-BC03-4981-88D3-11AE0781AFBF}" srcOrd="2" destOrd="0" presId="urn:microsoft.com/office/officeart/2005/8/layout/radial4"/>
    <dgm:cxn modelId="{CFF032AE-7C4E-4D76-8811-53365910F981}" type="presParOf" srcId="{790773BB-68DA-4E4D-AC7D-79CD50843D9C}" destId="{973DE1CE-48C7-4626-9B41-FACC65AF4F32}" srcOrd="3" destOrd="0" presId="urn:microsoft.com/office/officeart/2005/8/layout/radial4"/>
    <dgm:cxn modelId="{4ECD9F37-BA21-49D3-B265-262CF8B0CE8D}" type="presParOf" srcId="{790773BB-68DA-4E4D-AC7D-79CD50843D9C}" destId="{071E5EC4-C7FE-4023-9463-61E970134852}" srcOrd="4" destOrd="0" presId="urn:microsoft.com/office/officeart/2005/8/layout/radial4"/>
    <dgm:cxn modelId="{FDB38561-46CB-4440-8CF3-0B4BC14982A7}" type="presParOf" srcId="{790773BB-68DA-4E4D-AC7D-79CD50843D9C}" destId="{E6FCE4AE-D2B0-4712-A540-B6776FC9C646}" srcOrd="5" destOrd="0" presId="urn:microsoft.com/office/officeart/2005/8/layout/radial4"/>
    <dgm:cxn modelId="{DF07F429-E863-4D43-8FCA-029D9823E95F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дефинисаног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ScaleX="114344" custScaleY="107264" custLinFactNeighborX="1684" custLinFactNeighborY="-41890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 custLinFactY="-14085" custLinFactNeighborX="4346" custLinFactNeighborY="-100000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105233" custRadScaleInc="2179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 custScaleX="82030" custLinFactY="-28753" custLinFactNeighborX="19" custLinFactNeighborY="-100000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ScaleX="151863" custScaleY="111086" custRadScaleRad="6656" custRadScaleInc="24908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 custLinFactY="-17344" custLinFactNeighborX="-1086" custLinFactNeighborY="-100000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ScaleX="112042" custScaleY="107024" custRadScaleRad="101706" custRadScaleInc="-21775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4DE38F4-C569-4B84-8497-BC2DE465176C}" type="presOf" srcId="{33C332C0-DBC7-42BD-87AD-1A7046E80FD8}" destId="{75DFA2C5-6A01-4A12-BCE5-23CAAEEB051D}" srcOrd="0" destOrd="0" presId="urn:microsoft.com/office/officeart/2005/8/layout/radial4"/>
    <dgm:cxn modelId="{F4D2B267-0024-499E-9635-C3B4DBDB4BA1}" type="presOf" srcId="{F156D8B8-FF18-43A6-9E36-165C30948DBA}" destId="{683050B4-07A0-46A1-99A3-FEF24FC42C89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CCDA39BC-7410-406A-9605-7172F714618E}" type="presOf" srcId="{EECC1154-4DFE-4005-AE50-648C497FCE42}" destId="{50C044E0-0F2F-4B00-8E8B-1215E08CE1B3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2AF488F8-5802-4F9F-A617-50CB9ACEC6C9}" type="presOf" srcId="{454FC7F8-D1EB-4C75-A0AF-9068F909C8D4}" destId="{A46A1EBB-26DC-430E-808D-F1BD64023696}" srcOrd="0" destOrd="0" presId="urn:microsoft.com/office/officeart/2005/8/layout/radial4"/>
    <dgm:cxn modelId="{FE012BA9-BE34-425B-9246-1FD3A12A2B38}" type="presOf" srcId="{EA4C4F75-1B85-45A2-B912-AA2B99B60A5A}" destId="{870D883C-77DD-4841-B0F4-3208AD8405B0}" srcOrd="0" destOrd="0" presId="urn:microsoft.com/office/officeart/2005/8/layout/radial4"/>
    <dgm:cxn modelId="{F2873CBD-C050-4C59-9918-CF9E9CFBFDE4}" type="presOf" srcId="{28D37C40-D13E-41C5-9483-A795C0D250C5}" destId="{50A23C66-D63C-4DAA-B4C5-9C19267793CC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90E19CD1-D78A-44A8-8F01-78BEDC53BBA5}" type="presOf" srcId="{B4FDA2FA-123E-4DF2-9DD6-2E9926D5997A}" destId="{E647868F-6456-4CEA-ACD0-5AD267F6C32D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7552342C-EA13-489C-89D4-7E400797CE0D}" type="presOf" srcId="{F2B2F91F-834C-4C3D-A20A-CF56E3BC4635}" destId="{8AF7A402-D8C4-471F-83F2-14FC439C5E22}" srcOrd="0" destOrd="0" presId="urn:microsoft.com/office/officeart/2005/8/layout/radial4"/>
    <dgm:cxn modelId="{323DE065-A9AD-4F03-B4D8-D51E336B5BD4}" type="presParOf" srcId="{683050B4-07A0-46A1-99A3-FEF24FC42C89}" destId="{870D883C-77DD-4841-B0F4-3208AD8405B0}" srcOrd="0" destOrd="0" presId="urn:microsoft.com/office/officeart/2005/8/layout/radial4"/>
    <dgm:cxn modelId="{A45437B7-3EBD-4688-9A7E-2FCAF25F8B65}" type="presParOf" srcId="{683050B4-07A0-46A1-99A3-FEF24FC42C89}" destId="{50C044E0-0F2F-4B00-8E8B-1215E08CE1B3}" srcOrd="1" destOrd="0" presId="urn:microsoft.com/office/officeart/2005/8/layout/radial4"/>
    <dgm:cxn modelId="{CE75D0FA-D06E-4F32-8D13-4B119DB2A10B}" type="presParOf" srcId="{683050B4-07A0-46A1-99A3-FEF24FC42C89}" destId="{75DFA2C5-6A01-4A12-BCE5-23CAAEEB051D}" srcOrd="2" destOrd="0" presId="urn:microsoft.com/office/officeart/2005/8/layout/radial4"/>
    <dgm:cxn modelId="{32A49FD2-3E5B-4DE9-B821-5DE14F9A7AFA}" type="presParOf" srcId="{683050B4-07A0-46A1-99A3-FEF24FC42C89}" destId="{8AF7A402-D8C4-471F-83F2-14FC439C5E22}" srcOrd="3" destOrd="0" presId="urn:microsoft.com/office/officeart/2005/8/layout/radial4"/>
    <dgm:cxn modelId="{41936FB1-7473-4A53-BDB9-1CD9218D2996}" type="presParOf" srcId="{683050B4-07A0-46A1-99A3-FEF24FC42C89}" destId="{E647868F-6456-4CEA-ACD0-5AD267F6C32D}" srcOrd="4" destOrd="0" presId="urn:microsoft.com/office/officeart/2005/8/layout/radial4"/>
    <dgm:cxn modelId="{14BE6D50-4F84-4B87-83AF-151A91FDB855}" type="presParOf" srcId="{683050B4-07A0-46A1-99A3-FEF24FC42C89}" destId="{A46A1EBB-26DC-430E-808D-F1BD64023696}" srcOrd="5" destOrd="0" presId="urn:microsoft.com/office/officeart/2005/8/layout/radial4"/>
    <dgm:cxn modelId="{D8928D1A-3500-44D5-B0A0-FC5595AF9E5B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ученика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21988" custScaleY="128073" custLinFactNeighborX="877" custLinFactNeighborY="-35792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 custLinFactNeighborX="10145" custLinFactNeighborY="6943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8219" custRadScaleInc="18136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 custLinFactNeighborX="8716" custLinFactNeighborY="-3472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95119" custRadScaleInc="-107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 custLinFactNeighborX="6527" custLinFactNeighborY="-10415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8609" custRadScaleInc="-24149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 custLinFactNeighborY="-22565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51939" custRadScaleRad="10822" custRadScaleInc="61393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 custLinFactNeighborX="-7137" custLinFactNeighborY="-26037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ScaleX="144862" custRadScaleRad="82957" custRadScaleInc="2495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 custLinFactNeighborX="-9865" custLinFactNeighborY="-12150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63947" custScaleY="146376" custRadScaleRad="104919" custRadScaleInc="1922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 custLinFactNeighborX="-13020" custLinFactNeighborY="-19094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ScaleX="134976" custRadScaleRad="125697" custRadScaleInc="-17993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8F77CDD-095E-49DB-B691-BAA960635CD2}" type="presOf" srcId="{CBC22D5A-4B27-4730-8E79-5555A49F7978}" destId="{E51031D4-61F8-40B7-A094-ED118CEDD9AD}" srcOrd="0" destOrd="0" presId="urn:microsoft.com/office/officeart/2005/8/layout/radial4"/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465E8541-36F3-410B-AC24-5A80A75631DD}" type="presOf" srcId="{E1E67D24-91A9-4389-BFD8-9279C9B0628D}" destId="{4CE4E7BE-DDFD-4DE9-918A-322203B250D8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6F9A757C-625C-4EDB-BF1A-DF49E84A106B}" type="presOf" srcId="{8AB8AA37-2D9E-4684-8457-AEE9F58C2C98}" destId="{675F4B92-62AF-421B-AA8D-ED40E1C4BD6C}" srcOrd="0" destOrd="0" presId="urn:microsoft.com/office/officeart/2005/8/layout/radial4"/>
    <dgm:cxn modelId="{06B6C366-E5BA-4E00-9079-6DA72D85A45E}" type="presOf" srcId="{A6545CAE-45F6-4C60-AC59-61AF0B5C29A2}" destId="{52389419-7315-4FEC-8F95-F53401397265}" srcOrd="0" destOrd="0" presId="urn:microsoft.com/office/officeart/2005/8/layout/radial4"/>
    <dgm:cxn modelId="{03BC4A46-A4D8-4A8E-92AD-9425CE3B314F}" type="presOf" srcId="{CF0B729D-FA95-4789-8EE7-D4958BF642A5}" destId="{74A7E775-4F28-4B52-9C89-FABC900C2680}" srcOrd="0" destOrd="0" presId="urn:microsoft.com/office/officeart/2005/8/layout/radial4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F3C6C1AB-548C-4BDC-9E49-CF1E4620126E}" type="presOf" srcId="{191893F1-B534-4EE7-9DF5-97FD0E5CB97D}" destId="{818636C3-CAEC-4EED-BC16-C040267F3B74}" srcOrd="0" destOrd="0" presId="urn:microsoft.com/office/officeart/2005/8/layout/radial4"/>
    <dgm:cxn modelId="{4A065F29-6950-44EF-8598-CB34D16557EB}" type="presOf" srcId="{D4990388-F001-4B01-8D71-3B3FB67CED53}" destId="{D2C8F292-DA49-465B-A8EE-FB7CD09294C4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EA64B503-D8C9-4C3D-A29A-7528E65A49AF}" type="presOf" srcId="{4A988EC7-BCFF-4FBE-A107-C68A6DF68DAA}" destId="{5AE4F04C-6859-48DB-933A-51E49C53037F}" srcOrd="0" destOrd="0" presId="urn:microsoft.com/office/officeart/2005/8/layout/radial4"/>
    <dgm:cxn modelId="{65FC72BB-EBE8-4311-9669-9E3A88643685}" type="presOf" srcId="{192BDA1A-73ED-4298-B4E4-E5ADFBAAFD57}" destId="{D020D58C-D6E3-4411-8E6A-797D2B7C2A59}" srcOrd="0" destOrd="0" presId="urn:microsoft.com/office/officeart/2005/8/layout/radial4"/>
    <dgm:cxn modelId="{B71675B3-50C0-49B8-A127-CC2B7C516AB4}" type="presOf" srcId="{04731D90-AEDC-4DF0-9481-C43C900FC650}" destId="{7DD2385A-02F8-4712-8AEB-CFBD22148204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6E8A6A10-23E0-4E6B-B726-3D58325017B8}" type="presOf" srcId="{F2E49C80-2848-487B-B166-D01EC0D81045}" destId="{E5871741-7D1D-4802-8FF3-4382B4C6CA35}" srcOrd="0" destOrd="0" presId="urn:microsoft.com/office/officeart/2005/8/layout/radial4"/>
    <dgm:cxn modelId="{5BFAEC15-C844-42F3-9EEC-031CF09A3EB2}" type="presOf" srcId="{9AC3463C-C4A3-4964-9F91-64FD80AFFA20}" destId="{5A1D8C35-5B40-4FCA-AEF7-C521AA866D29}" srcOrd="0" destOrd="0" presId="urn:microsoft.com/office/officeart/2005/8/layout/radial4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97D43F5C-7A40-4C14-8741-EE2D6C38F197}" type="presOf" srcId="{7F379BF7-2482-4072-801A-001B5CC82285}" destId="{3364C63C-D09D-46D5-B1E6-A96470CC8324}" srcOrd="0" destOrd="0" presId="urn:microsoft.com/office/officeart/2005/8/layout/radial4"/>
    <dgm:cxn modelId="{D2397483-85FC-41DA-A54B-8CC1D178EF6D}" type="presOf" srcId="{488499B9-38AF-43EC-B370-26F264681D8F}" destId="{D4D7E054-300A-4C60-8F05-11F77BDF5BDC}" srcOrd="0" destOrd="0" presId="urn:microsoft.com/office/officeart/2005/8/layout/radial4"/>
    <dgm:cxn modelId="{0D6258B9-8AA5-4F3E-B9D3-04D7B15A06E1}" type="presOf" srcId="{8065752C-89F2-4514-B02B-67F5F7C4A44C}" destId="{F13EA180-9E16-4D7C-8F98-35BCF362C4BD}" srcOrd="0" destOrd="0" presId="urn:microsoft.com/office/officeart/2005/8/layout/radial4"/>
    <dgm:cxn modelId="{3FE41A9E-22D7-421A-8308-08F48FD6F83C}" type="presOf" srcId="{B8711076-FA3B-4678-8870-254CBDDE4711}" destId="{463621CB-6CAD-410B-BDD4-056B802D73F3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EEE0589E-5FE1-403C-9B25-66EC67C75BDB}" type="presParOf" srcId="{463621CB-6CAD-410B-BDD4-056B802D73F3}" destId="{4CE4E7BE-DDFD-4DE9-918A-322203B250D8}" srcOrd="0" destOrd="0" presId="urn:microsoft.com/office/officeart/2005/8/layout/radial4"/>
    <dgm:cxn modelId="{C3FA8B00-697A-430E-AC9F-0A9BA286CB54}" type="presParOf" srcId="{463621CB-6CAD-410B-BDD4-056B802D73F3}" destId="{7DD2385A-02F8-4712-8AEB-CFBD22148204}" srcOrd="1" destOrd="0" presId="urn:microsoft.com/office/officeart/2005/8/layout/radial4"/>
    <dgm:cxn modelId="{82C83691-27D1-46E6-8AAF-4E83F598C733}" type="presParOf" srcId="{463621CB-6CAD-410B-BDD4-056B802D73F3}" destId="{D2C8F292-DA49-465B-A8EE-FB7CD09294C4}" srcOrd="2" destOrd="0" presId="urn:microsoft.com/office/officeart/2005/8/layout/radial4"/>
    <dgm:cxn modelId="{AEB58990-0D3E-449C-86D1-AA934E7F4015}" type="presParOf" srcId="{463621CB-6CAD-410B-BDD4-056B802D73F3}" destId="{F13EA180-9E16-4D7C-8F98-35BCF362C4BD}" srcOrd="3" destOrd="0" presId="urn:microsoft.com/office/officeart/2005/8/layout/radial4"/>
    <dgm:cxn modelId="{2719233E-BB56-4672-A7C7-30F5A64F6854}" type="presParOf" srcId="{463621CB-6CAD-410B-BDD4-056B802D73F3}" destId="{675F4B92-62AF-421B-AA8D-ED40E1C4BD6C}" srcOrd="4" destOrd="0" presId="urn:microsoft.com/office/officeart/2005/8/layout/radial4"/>
    <dgm:cxn modelId="{33121CB4-C4A5-4F13-9B5D-B0C9CBC56CF9}" type="presParOf" srcId="{463621CB-6CAD-410B-BDD4-056B802D73F3}" destId="{D4D7E054-300A-4C60-8F05-11F77BDF5BDC}" srcOrd="5" destOrd="0" presId="urn:microsoft.com/office/officeart/2005/8/layout/radial4"/>
    <dgm:cxn modelId="{1A85BCD1-E7B7-4BA1-9978-C3D931E70236}" type="presParOf" srcId="{463621CB-6CAD-410B-BDD4-056B802D73F3}" destId="{E5871741-7D1D-4802-8FF3-4382B4C6CA35}" srcOrd="6" destOrd="0" presId="urn:microsoft.com/office/officeart/2005/8/layout/radial4"/>
    <dgm:cxn modelId="{30B6EBB6-1381-4B51-A9B2-6A69C987B53F}" type="presParOf" srcId="{463621CB-6CAD-410B-BDD4-056B802D73F3}" destId="{3364C63C-D09D-46D5-B1E6-A96470CC8324}" srcOrd="7" destOrd="0" presId="urn:microsoft.com/office/officeart/2005/8/layout/radial4"/>
    <dgm:cxn modelId="{F4F58BEE-A13D-466B-8C48-0903801ADC2E}" type="presParOf" srcId="{463621CB-6CAD-410B-BDD4-056B802D73F3}" destId="{74A7E775-4F28-4B52-9C89-FABC900C2680}" srcOrd="8" destOrd="0" presId="urn:microsoft.com/office/officeart/2005/8/layout/radial4"/>
    <dgm:cxn modelId="{33895AEC-D5C6-47AB-A9A9-5558B6088BBE}" type="presParOf" srcId="{463621CB-6CAD-410B-BDD4-056B802D73F3}" destId="{5AE4F04C-6859-48DB-933A-51E49C53037F}" srcOrd="9" destOrd="0" presId="urn:microsoft.com/office/officeart/2005/8/layout/radial4"/>
    <dgm:cxn modelId="{60AFA689-6EED-4CA5-B463-0885439B5E9D}" type="presParOf" srcId="{463621CB-6CAD-410B-BDD4-056B802D73F3}" destId="{E51031D4-61F8-40B7-A094-ED118CEDD9AD}" srcOrd="10" destOrd="0" presId="urn:microsoft.com/office/officeart/2005/8/layout/radial4"/>
    <dgm:cxn modelId="{797444AD-6C16-43E7-AB57-79D7988638EA}" type="presParOf" srcId="{463621CB-6CAD-410B-BDD4-056B802D73F3}" destId="{5A1D8C35-5B40-4FCA-AEF7-C521AA866D29}" srcOrd="11" destOrd="0" presId="urn:microsoft.com/office/officeart/2005/8/layout/radial4"/>
    <dgm:cxn modelId="{767CCD72-27F3-4766-9302-E1EC1A5CDA0A}" type="presParOf" srcId="{463621CB-6CAD-410B-BDD4-056B802D73F3}" destId="{D020D58C-D6E3-4411-8E6A-797D2B7C2A59}" srcOrd="12" destOrd="0" presId="urn:microsoft.com/office/officeart/2005/8/layout/radial4"/>
    <dgm:cxn modelId="{DDB13901-B5B2-47E2-A04F-015A3E4DB259}" type="presParOf" srcId="{463621CB-6CAD-410B-BDD4-056B802D73F3}" destId="{52389419-7315-4FEC-8F95-F53401397265}" srcOrd="13" destOrd="0" presId="urn:microsoft.com/office/officeart/2005/8/layout/radial4"/>
    <dgm:cxn modelId="{8678A7EB-C59B-4195-AA82-26FC56A40A31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Добро организован продужени боравак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традиционалног на савремени методе рада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опремљеност кабинета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пројекте од значаја за образовне процесе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васпитно-образовном процесу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>
        <a:ln>
          <a:solidFill>
            <a:srgbClr val="FF0000"/>
          </a:solidFill>
        </a:ln>
      </dgm:spPr>
      <dgm:t>
        <a:bodyPr/>
        <a:lstStyle/>
        <a:p>
          <a:endParaRPr lang="sr-Cyrl-RS"/>
        </a:p>
      </dgm:t>
    </dgm:pt>
    <dgm:pt modelId="{97D488F1-2342-4BBF-8B43-D2395CA020F1}" type="pres">
      <dgm:prSet presAssocID="{A84BEA71-0ABC-479E-8554-B592736D2FA8}" presName="rect1" presStyleLbl="node1" presStyleIdx="0" presStyleCnt="4" custScaleX="207977" custScaleY="104616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213253" custScaleY="106931" custLinFactNeighborX="57971" custLinFactNeighborY="-21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97705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211212" custScaleY="104762" custLinFactNeighborX="55355" custLinFactNeighborY="3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47FAC6C2-1322-4CA6-932A-1DAD43BC6025}" type="presOf" srcId="{F8500BEA-C5DB-4CB4-B9DB-6CC3D444B9FE}" destId="{18BE2823-63B4-45EA-B7E6-3BD2815BB9B2}" srcOrd="0" destOrd="0" presId="urn:microsoft.com/office/officeart/2005/8/layout/matrix2"/>
    <dgm:cxn modelId="{FA2F52F0-4665-4803-891C-89B0D69AAFAD}" type="presOf" srcId="{A84BEA71-0ABC-479E-8554-B592736D2FA8}" destId="{597056D7-40A6-4158-92E7-58EB3219AB84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C83F6A65-954E-4F86-8EE0-91E0BEA1D629}" type="presOf" srcId="{059D85BC-65BB-4DD1-A864-AC48C71835CC}" destId="{3BFC38CA-9634-4864-BD49-C8E5C0CD896F}" srcOrd="0" destOrd="0" presId="urn:microsoft.com/office/officeart/2005/8/layout/matrix2"/>
    <dgm:cxn modelId="{94136942-5A55-46AC-9AA4-5C86C6802349}" type="presOf" srcId="{002E7489-329B-4D70-87AC-351C0449C67E}" destId="{97D488F1-2342-4BBF-8B43-D2395CA020F1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22375B68-E7E9-4C6B-B832-F3A3A5ECE9CE}" type="presOf" srcId="{D1985AF1-F9FC-4473-8A15-BD49A78FA2C5}" destId="{1BAEF32F-CB2E-4C59-A8A9-ADDCAB74981A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11B51CB3-2A37-4E95-8BFE-064E1BE91613}" type="presParOf" srcId="{597056D7-40A6-4158-92E7-58EB3219AB84}" destId="{E078F290-3EBD-45BB-BEF9-06EB46EEF90C}" srcOrd="0" destOrd="0" presId="urn:microsoft.com/office/officeart/2005/8/layout/matrix2"/>
    <dgm:cxn modelId="{4152B983-00CA-4660-A790-A9E72D4B6350}" type="presParOf" srcId="{597056D7-40A6-4158-92E7-58EB3219AB84}" destId="{97D488F1-2342-4BBF-8B43-D2395CA020F1}" srcOrd="1" destOrd="0" presId="urn:microsoft.com/office/officeart/2005/8/layout/matrix2"/>
    <dgm:cxn modelId="{F56A36D9-8B31-47E6-9A2F-249659411065}" type="presParOf" srcId="{597056D7-40A6-4158-92E7-58EB3219AB84}" destId="{3BFC38CA-9634-4864-BD49-C8E5C0CD896F}" srcOrd="2" destOrd="0" presId="urn:microsoft.com/office/officeart/2005/8/layout/matrix2"/>
    <dgm:cxn modelId="{EA582DC0-9AF9-4128-86DE-FDE4112C3D54}" type="presParOf" srcId="{597056D7-40A6-4158-92E7-58EB3219AB84}" destId="{1BAEF32F-CB2E-4C59-A8A9-ADDCAB74981A}" srcOrd="3" destOrd="0" presId="urn:microsoft.com/office/officeart/2005/8/layout/matrix2"/>
    <dgm:cxn modelId="{D41383A1-E4C4-4CA1-A0D2-A97B84C8DD3A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55831E-731B-4AC7-9846-5DE641D1D91E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r-Cyrl-RS"/>
        </a:p>
      </dgm:t>
    </dgm:pt>
    <dgm:pt modelId="{DB96A14D-60C8-4D75-8FB7-CF825A0935B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4574B-5CC3-44F7-BABD-4A234AC81178}" type="par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79215-9072-41DC-A2D9-1E9085E6E0F7}" type="sib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A1037-FD69-4671-88C9-0B964CBAD7A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32E78-08E2-4EC0-B17C-E71E5A5C88F1}" type="par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C38D92B9-CBB0-4D57-9D1F-1F0A4BA25C9D}" type="sib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D53C14D5-E40A-4318-BF3B-D476237315C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110D24-DC1A-46E5-A181-35CF5E30E9CB}" type="par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91646D5-16D9-4F1B-BAC6-26EC72766B58}" type="sib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E426BF93-2266-4662-8A05-AF05DBD6979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EC7CE-A82E-4302-9B5E-0A3D6F1D8B6D}" type="par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76BB6F6E-6072-4FD1-BACA-C3B2722FA772}" type="sib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1FFA41F6-B5A2-4A83-BD60-AE741DA3B3C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3312-CD50-48BE-AEC8-89F4A8DCB16D}" type="par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78EF6695-00EB-4887-B565-2F2011427EAD}" type="sib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B3BB7754-802D-4F39-A337-BA21689C7AB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F69EDF-770A-413B-830A-E8EFAB013BCB}" type="par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C94E525E-A042-4F3A-B922-6F899AD4913F}" type="sib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80750D4D-0341-4D61-BC0F-0B0A32BAC73F}" type="pres">
      <dgm:prSet presAssocID="{AB55831E-731B-4AC7-9846-5DE641D1D9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5604D81-3AFA-4FCC-9C78-BB9B6563E721}" type="pres">
      <dgm:prSet presAssocID="{AB55831E-731B-4AC7-9846-5DE641D1D91E}" presName="comp1" presStyleCnt="0"/>
      <dgm:spPr/>
      <dgm:t>
        <a:bodyPr/>
        <a:lstStyle/>
        <a:p>
          <a:endParaRPr lang="sr-Cyrl-RS"/>
        </a:p>
      </dgm:t>
    </dgm:pt>
    <dgm:pt modelId="{1CDC7268-BABE-4C46-A94F-1C93FF83068A}" type="pres">
      <dgm:prSet presAssocID="{AB55831E-731B-4AC7-9846-5DE641D1D91E}" presName="circle1" presStyleLbl="node1" presStyleIdx="0" presStyleCnt="6" custScaleX="102893"/>
      <dgm:spPr/>
      <dgm:t>
        <a:bodyPr/>
        <a:lstStyle/>
        <a:p>
          <a:endParaRPr lang="sr-Cyrl-RS"/>
        </a:p>
      </dgm:t>
    </dgm:pt>
    <dgm:pt modelId="{C273DC68-FA9C-498D-B2D9-578C71B70937}" type="pres">
      <dgm:prSet presAssocID="{AB55831E-731B-4AC7-9846-5DE641D1D91E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15ADA53-27E4-45A1-B3C5-251806EB89D0}" type="pres">
      <dgm:prSet presAssocID="{AB55831E-731B-4AC7-9846-5DE641D1D91E}" presName="comp2" presStyleCnt="0"/>
      <dgm:spPr/>
      <dgm:t>
        <a:bodyPr/>
        <a:lstStyle/>
        <a:p>
          <a:endParaRPr lang="sr-Cyrl-RS"/>
        </a:p>
      </dgm:t>
    </dgm:pt>
    <dgm:pt modelId="{86C19DC7-CF27-4851-8272-3776FB7C7D51}" type="pres">
      <dgm:prSet presAssocID="{AB55831E-731B-4AC7-9846-5DE641D1D91E}" presName="circle2" presStyleLbl="node1" presStyleIdx="1" presStyleCnt="6" custScaleY="94944"/>
      <dgm:spPr/>
      <dgm:t>
        <a:bodyPr/>
        <a:lstStyle/>
        <a:p>
          <a:endParaRPr lang="sr-Cyrl-RS"/>
        </a:p>
      </dgm:t>
    </dgm:pt>
    <dgm:pt modelId="{1DC5B34D-5538-4503-9D43-E26D987056E3}" type="pres">
      <dgm:prSet presAssocID="{AB55831E-731B-4AC7-9846-5DE641D1D91E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0A0AC74-D1B9-4628-862A-44F69C907569}" type="pres">
      <dgm:prSet presAssocID="{AB55831E-731B-4AC7-9846-5DE641D1D91E}" presName="comp3" presStyleCnt="0"/>
      <dgm:spPr/>
      <dgm:t>
        <a:bodyPr/>
        <a:lstStyle/>
        <a:p>
          <a:endParaRPr lang="sr-Cyrl-RS"/>
        </a:p>
      </dgm:t>
    </dgm:pt>
    <dgm:pt modelId="{084BE023-C222-4F5A-8547-5C50E76949E4}" type="pres">
      <dgm:prSet presAssocID="{AB55831E-731B-4AC7-9846-5DE641D1D91E}" presName="circle3" presStyleLbl="node1" presStyleIdx="2" presStyleCnt="6" custScaleY="94215"/>
      <dgm:spPr/>
      <dgm:t>
        <a:bodyPr/>
        <a:lstStyle/>
        <a:p>
          <a:endParaRPr lang="sr-Cyrl-RS"/>
        </a:p>
      </dgm:t>
    </dgm:pt>
    <dgm:pt modelId="{5134E6B0-0A98-4AF2-8C77-78DDE3B6A609}" type="pres">
      <dgm:prSet presAssocID="{AB55831E-731B-4AC7-9846-5DE641D1D91E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79174A5-A1E2-4B9A-B832-84ADDF28E59B}" type="pres">
      <dgm:prSet presAssocID="{AB55831E-731B-4AC7-9846-5DE641D1D91E}" presName="comp4" presStyleCnt="0"/>
      <dgm:spPr/>
      <dgm:t>
        <a:bodyPr/>
        <a:lstStyle/>
        <a:p>
          <a:endParaRPr lang="sr-Cyrl-RS"/>
        </a:p>
      </dgm:t>
    </dgm:pt>
    <dgm:pt modelId="{F6B2046E-6A9A-4977-9CE7-23431A2B4F8A}" type="pres">
      <dgm:prSet presAssocID="{AB55831E-731B-4AC7-9846-5DE641D1D91E}" presName="circle4" presStyleLbl="node1" presStyleIdx="3" presStyleCnt="6" custScaleY="93088"/>
      <dgm:spPr/>
      <dgm:t>
        <a:bodyPr/>
        <a:lstStyle/>
        <a:p>
          <a:endParaRPr lang="sr-Cyrl-RS"/>
        </a:p>
      </dgm:t>
    </dgm:pt>
    <dgm:pt modelId="{0AAA85EE-80CF-425B-8C23-A658495357D1}" type="pres">
      <dgm:prSet presAssocID="{AB55831E-731B-4AC7-9846-5DE641D1D91E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A3D241-2C5D-41C9-9030-9819EF3B1714}" type="pres">
      <dgm:prSet presAssocID="{AB55831E-731B-4AC7-9846-5DE641D1D91E}" presName="comp5" presStyleCnt="0"/>
      <dgm:spPr/>
      <dgm:t>
        <a:bodyPr/>
        <a:lstStyle/>
        <a:p>
          <a:endParaRPr lang="sr-Cyrl-RS"/>
        </a:p>
      </dgm:t>
    </dgm:pt>
    <dgm:pt modelId="{9C172C22-2E6C-498A-8B34-C04449CDB2D8}" type="pres">
      <dgm:prSet presAssocID="{AB55831E-731B-4AC7-9846-5DE641D1D91E}" presName="circle5" presStyleLbl="node1" presStyleIdx="4" presStyleCnt="6"/>
      <dgm:spPr/>
      <dgm:t>
        <a:bodyPr/>
        <a:lstStyle/>
        <a:p>
          <a:endParaRPr lang="sr-Cyrl-RS"/>
        </a:p>
      </dgm:t>
    </dgm:pt>
    <dgm:pt modelId="{A6F88372-7E97-4F3F-9FF1-42524EDD2254}" type="pres">
      <dgm:prSet presAssocID="{AB55831E-731B-4AC7-9846-5DE641D1D91E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992279F-1239-452B-83F3-1C7A7905450E}" type="pres">
      <dgm:prSet presAssocID="{AB55831E-731B-4AC7-9846-5DE641D1D91E}" presName="comp6" presStyleCnt="0"/>
      <dgm:spPr/>
      <dgm:t>
        <a:bodyPr/>
        <a:lstStyle/>
        <a:p>
          <a:endParaRPr lang="sr-Cyrl-RS"/>
        </a:p>
      </dgm:t>
    </dgm:pt>
    <dgm:pt modelId="{D075A789-7D46-48D8-800B-C142A8549EDA}" type="pres">
      <dgm:prSet presAssocID="{AB55831E-731B-4AC7-9846-5DE641D1D91E}" presName="circle6" presStyleLbl="node1" presStyleIdx="5" presStyleCnt="6" custScaleX="252892" custScaleY="83471" custLinFactNeighborX="5785" custLinFactNeighborY="15289"/>
      <dgm:spPr/>
      <dgm:t>
        <a:bodyPr/>
        <a:lstStyle/>
        <a:p>
          <a:endParaRPr lang="sr-Cyrl-RS"/>
        </a:p>
      </dgm:t>
    </dgm:pt>
    <dgm:pt modelId="{DD8C2398-D430-4AB5-9573-2747651EFEC1}" type="pres">
      <dgm:prSet presAssocID="{AB55831E-731B-4AC7-9846-5DE641D1D91E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6DB087D-2CAA-48AA-B89B-A9BC85FF2EB1}" srcId="{AB55831E-731B-4AC7-9846-5DE641D1D91E}" destId="{B3BB7754-802D-4F39-A337-BA21689C7AB5}" srcOrd="1" destOrd="0" parTransId="{11F69EDF-770A-413B-830A-E8EFAB013BCB}" sibTransId="{C94E525E-A042-4F3A-B922-6F899AD4913F}"/>
    <dgm:cxn modelId="{04088D9A-3ADE-4742-8749-9117AC254C5B}" type="presOf" srcId="{D53C14D5-E40A-4318-BF3B-D476237315CA}" destId="{A6F88372-7E97-4F3F-9FF1-42524EDD2254}" srcOrd="1" destOrd="0" presId="urn:microsoft.com/office/officeart/2005/8/layout/venn2"/>
    <dgm:cxn modelId="{05DB001A-DA68-4157-BCB0-22B304CBB915}" srcId="{AB55831E-731B-4AC7-9846-5DE641D1D91E}" destId="{1FFA41F6-B5A2-4A83-BD60-AE741DA3B3C2}" srcOrd="0" destOrd="0" parTransId="{D3C43312-CD50-48BE-AEC8-89F4A8DCB16D}" sibTransId="{78EF6695-00EB-4887-B565-2F2011427EAD}"/>
    <dgm:cxn modelId="{F2C335BE-903D-41C9-9474-A68F20CF5BA5}" type="presOf" srcId="{B3BB7754-802D-4F39-A337-BA21689C7AB5}" destId="{86C19DC7-CF27-4851-8272-3776FB7C7D51}" srcOrd="0" destOrd="0" presId="urn:microsoft.com/office/officeart/2005/8/layout/venn2"/>
    <dgm:cxn modelId="{19932FB7-59CB-4E13-854D-642585C921F2}" type="presOf" srcId="{DB96A14D-60C8-4D75-8FB7-CF825A0935BF}" destId="{5134E6B0-0A98-4AF2-8C77-78DDE3B6A609}" srcOrd="1" destOrd="0" presId="urn:microsoft.com/office/officeart/2005/8/layout/venn2"/>
    <dgm:cxn modelId="{9BB07179-219B-4DF5-A8CB-CD9DA9D88294}" type="presOf" srcId="{D53C14D5-E40A-4318-BF3B-D476237315CA}" destId="{9C172C22-2E6C-498A-8B34-C04449CDB2D8}" srcOrd="0" destOrd="0" presId="urn:microsoft.com/office/officeart/2005/8/layout/venn2"/>
    <dgm:cxn modelId="{50C355D0-4ABF-4835-84E7-F05973914B72}" type="presOf" srcId="{1FFA41F6-B5A2-4A83-BD60-AE741DA3B3C2}" destId="{C273DC68-FA9C-498D-B2D9-578C71B70937}" srcOrd="1" destOrd="0" presId="urn:microsoft.com/office/officeart/2005/8/layout/venn2"/>
    <dgm:cxn modelId="{C3B66895-451C-41FE-A264-4C6404278D9D}" type="presOf" srcId="{549A1037-FD69-4671-88C9-0B964CBAD7A5}" destId="{D075A789-7D46-48D8-800B-C142A8549EDA}" srcOrd="0" destOrd="0" presId="urn:microsoft.com/office/officeart/2005/8/layout/venn2"/>
    <dgm:cxn modelId="{CE96630B-D836-405C-A122-25DBD5862588}" type="presOf" srcId="{B3BB7754-802D-4F39-A337-BA21689C7AB5}" destId="{1DC5B34D-5538-4503-9D43-E26D987056E3}" srcOrd="1" destOrd="0" presId="urn:microsoft.com/office/officeart/2005/8/layout/venn2"/>
    <dgm:cxn modelId="{BF9A0D5B-722B-444C-BA1F-77DD15E5508C}" type="presOf" srcId="{549A1037-FD69-4671-88C9-0B964CBAD7A5}" destId="{DD8C2398-D430-4AB5-9573-2747651EFEC1}" srcOrd="1" destOrd="0" presId="urn:microsoft.com/office/officeart/2005/8/layout/venn2"/>
    <dgm:cxn modelId="{1676DE7B-EC0A-4FA7-AA9F-8C2A51227592}" srcId="{AB55831E-731B-4AC7-9846-5DE641D1D91E}" destId="{D53C14D5-E40A-4318-BF3B-D476237315CA}" srcOrd="4" destOrd="0" parTransId="{74110D24-DC1A-46E5-A181-35CF5E30E9CB}" sibTransId="{291646D5-16D9-4F1B-BAC6-26EC72766B58}"/>
    <dgm:cxn modelId="{2BBE9824-BB46-4B16-9FA1-DB6C0146CE99}" type="presOf" srcId="{DB96A14D-60C8-4D75-8FB7-CF825A0935BF}" destId="{084BE023-C222-4F5A-8547-5C50E76949E4}" srcOrd="0" destOrd="0" presId="urn:microsoft.com/office/officeart/2005/8/layout/venn2"/>
    <dgm:cxn modelId="{B9F73EF9-E0AA-47C3-BC83-1FCFBF78D5D7}" srcId="{AB55831E-731B-4AC7-9846-5DE641D1D91E}" destId="{DB96A14D-60C8-4D75-8FB7-CF825A0935BF}" srcOrd="2" destOrd="0" parTransId="{90F4574B-5CC3-44F7-BABD-4A234AC81178}" sibTransId="{84679215-9072-41DC-A2D9-1E9085E6E0F7}"/>
    <dgm:cxn modelId="{E5B3563E-7583-4AAF-A1A3-3FAED762BBCA}" type="presOf" srcId="{1FFA41F6-B5A2-4A83-BD60-AE741DA3B3C2}" destId="{1CDC7268-BABE-4C46-A94F-1C93FF83068A}" srcOrd="0" destOrd="0" presId="urn:microsoft.com/office/officeart/2005/8/layout/venn2"/>
    <dgm:cxn modelId="{5CA17DC2-11AF-40C5-AA5B-DDA42BFF457F}" srcId="{AB55831E-731B-4AC7-9846-5DE641D1D91E}" destId="{E426BF93-2266-4662-8A05-AF05DBD69791}" srcOrd="3" destOrd="0" parTransId="{075EC7CE-A82E-4302-9B5E-0A3D6F1D8B6D}" sibTransId="{76BB6F6E-6072-4FD1-BACA-C3B2722FA772}"/>
    <dgm:cxn modelId="{E3FDC89A-F7E7-4B64-971B-BBD66C71DC1A}" type="presOf" srcId="{E426BF93-2266-4662-8A05-AF05DBD69791}" destId="{0AAA85EE-80CF-425B-8C23-A658495357D1}" srcOrd="1" destOrd="0" presId="urn:microsoft.com/office/officeart/2005/8/layout/venn2"/>
    <dgm:cxn modelId="{56E48D81-E91E-4205-9377-13A3161FF11A}" type="presOf" srcId="{E426BF93-2266-4662-8A05-AF05DBD69791}" destId="{F6B2046E-6A9A-4977-9CE7-23431A2B4F8A}" srcOrd="0" destOrd="0" presId="urn:microsoft.com/office/officeart/2005/8/layout/venn2"/>
    <dgm:cxn modelId="{24AFD5DE-F273-467A-A22E-DD669CB0709C}" srcId="{AB55831E-731B-4AC7-9846-5DE641D1D91E}" destId="{549A1037-FD69-4671-88C9-0B964CBAD7A5}" srcOrd="5" destOrd="0" parTransId="{86932E78-08E2-4EC0-B17C-E71E5A5C88F1}" sibTransId="{C38D92B9-CBB0-4D57-9D1F-1F0A4BA25C9D}"/>
    <dgm:cxn modelId="{F48D6F38-5904-49FF-8657-755F4EEADFA5}" type="presOf" srcId="{AB55831E-731B-4AC7-9846-5DE641D1D91E}" destId="{80750D4D-0341-4D61-BC0F-0B0A32BAC73F}" srcOrd="0" destOrd="0" presId="urn:microsoft.com/office/officeart/2005/8/layout/venn2"/>
    <dgm:cxn modelId="{287F1013-721C-478E-AF6F-7E369D2C90D4}" type="presParOf" srcId="{80750D4D-0341-4D61-BC0F-0B0A32BAC73F}" destId="{E5604D81-3AFA-4FCC-9C78-BB9B6563E721}" srcOrd="0" destOrd="0" presId="urn:microsoft.com/office/officeart/2005/8/layout/venn2"/>
    <dgm:cxn modelId="{C405DD25-3860-41B4-BC85-18A1227AEDFD}" type="presParOf" srcId="{E5604D81-3AFA-4FCC-9C78-BB9B6563E721}" destId="{1CDC7268-BABE-4C46-A94F-1C93FF83068A}" srcOrd="0" destOrd="0" presId="urn:microsoft.com/office/officeart/2005/8/layout/venn2"/>
    <dgm:cxn modelId="{D17B2FEC-FBA4-42CF-8F00-8D0F4D0C8C9E}" type="presParOf" srcId="{E5604D81-3AFA-4FCC-9C78-BB9B6563E721}" destId="{C273DC68-FA9C-498D-B2D9-578C71B70937}" srcOrd="1" destOrd="0" presId="urn:microsoft.com/office/officeart/2005/8/layout/venn2"/>
    <dgm:cxn modelId="{637E5F53-F284-48B8-9645-F551E98F1541}" type="presParOf" srcId="{80750D4D-0341-4D61-BC0F-0B0A32BAC73F}" destId="{115ADA53-27E4-45A1-B3C5-251806EB89D0}" srcOrd="1" destOrd="0" presId="urn:microsoft.com/office/officeart/2005/8/layout/venn2"/>
    <dgm:cxn modelId="{8D3CF722-7B56-491C-859B-47D3ECF13EC8}" type="presParOf" srcId="{115ADA53-27E4-45A1-B3C5-251806EB89D0}" destId="{86C19DC7-CF27-4851-8272-3776FB7C7D51}" srcOrd="0" destOrd="0" presId="urn:microsoft.com/office/officeart/2005/8/layout/venn2"/>
    <dgm:cxn modelId="{2A77B99A-8FFD-43D0-8D3D-50AFEF4DCD76}" type="presParOf" srcId="{115ADA53-27E4-45A1-B3C5-251806EB89D0}" destId="{1DC5B34D-5538-4503-9D43-E26D987056E3}" srcOrd="1" destOrd="0" presId="urn:microsoft.com/office/officeart/2005/8/layout/venn2"/>
    <dgm:cxn modelId="{F4E8E3C9-0228-45A2-A1F0-A18A67E9C3AF}" type="presParOf" srcId="{80750D4D-0341-4D61-BC0F-0B0A32BAC73F}" destId="{50A0AC74-D1B9-4628-862A-44F69C907569}" srcOrd="2" destOrd="0" presId="urn:microsoft.com/office/officeart/2005/8/layout/venn2"/>
    <dgm:cxn modelId="{05D3A432-4400-4D2F-BC17-62C8FC9EE59A}" type="presParOf" srcId="{50A0AC74-D1B9-4628-862A-44F69C907569}" destId="{084BE023-C222-4F5A-8547-5C50E76949E4}" srcOrd="0" destOrd="0" presId="urn:microsoft.com/office/officeart/2005/8/layout/venn2"/>
    <dgm:cxn modelId="{D11227EA-229E-42B7-BEE3-9427B64A7991}" type="presParOf" srcId="{50A0AC74-D1B9-4628-862A-44F69C907569}" destId="{5134E6B0-0A98-4AF2-8C77-78DDE3B6A609}" srcOrd="1" destOrd="0" presId="urn:microsoft.com/office/officeart/2005/8/layout/venn2"/>
    <dgm:cxn modelId="{F9BC0F56-BF27-47C0-B20A-FD314B728EE7}" type="presParOf" srcId="{80750D4D-0341-4D61-BC0F-0B0A32BAC73F}" destId="{379174A5-A1E2-4B9A-B832-84ADDF28E59B}" srcOrd="3" destOrd="0" presId="urn:microsoft.com/office/officeart/2005/8/layout/venn2"/>
    <dgm:cxn modelId="{FDE17E15-EA03-4C32-B746-009921230757}" type="presParOf" srcId="{379174A5-A1E2-4B9A-B832-84ADDF28E59B}" destId="{F6B2046E-6A9A-4977-9CE7-23431A2B4F8A}" srcOrd="0" destOrd="0" presId="urn:microsoft.com/office/officeart/2005/8/layout/venn2"/>
    <dgm:cxn modelId="{D327E6E3-3809-4C8E-8FD0-9B2466245C7C}" type="presParOf" srcId="{379174A5-A1E2-4B9A-B832-84ADDF28E59B}" destId="{0AAA85EE-80CF-425B-8C23-A658495357D1}" srcOrd="1" destOrd="0" presId="urn:microsoft.com/office/officeart/2005/8/layout/venn2"/>
    <dgm:cxn modelId="{A7DD4E6F-C1D4-4697-A66B-ABFE42ECC29F}" type="presParOf" srcId="{80750D4D-0341-4D61-BC0F-0B0A32BAC73F}" destId="{D3A3D241-2C5D-41C9-9030-9819EF3B1714}" srcOrd="4" destOrd="0" presId="urn:microsoft.com/office/officeart/2005/8/layout/venn2"/>
    <dgm:cxn modelId="{210B436A-FF10-4F91-A79E-9B2B7F823B23}" type="presParOf" srcId="{D3A3D241-2C5D-41C9-9030-9819EF3B1714}" destId="{9C172C22-2E6C-498A-8B34-C04449CDB2D8}" srcOrd="0" destOrd="0" presId="urn:microsoft.com/office/officeart/2005/8/layout/venn2"/>
    <dgm:cxn modelId="{C0C976B6-0169-49F8-ABD7-EA99C50CB520}" type="presParOf" srcId="{D3A3D241-2C5D-41C9-9030-9819EF3B1714}" destId="{A6F88372-7E97-4F3F-9FF1-42524EDD2254}" srcOrd="1" destOrd="0" presId="urn:microsoft.com/office/officeart/2005/8/layout/venn2"/>
    <dgm:cxn modelId="{BFF054A1-E2EC-42EC-8E41-7FEA50517A70}" type="presParOf" srcId="{80750D4D-0341-4D61-BC0F-0B0A32BAC73F}" destId="{7992279F-1239-452B-83F3-1C7A7905450E}" srcOrd="5" destOrd="0" presId="urn:microsoft.com/office/officeart/2005/8/layout/venn2"/>
    <dgm:cxn modelId="{805924A4-8C71-4CBB-9617-36BDE794B383}" type="presParOf" srcId="{7992279F-1239-452B-83F3-1C7A7905450E}" destId="{D075A789-7D46-48D8-800B-C142A8549EDA}" srcOrd="0" destOrd="0" presId="urn:microsoft.com/office/officeart/2005/8/layout/venn2"/>
    <dgm:cxn modelId="{EB79D66F-95B9-47D9-8F92-51B2D0D8BE7A}" type="presParOf" srcId="{7992279F-1239-452B-83F3-1C7A7905450E}" destId="{DD8C2398-D430-4AB5-9573-2747651EFE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B44F7-ADF9-46F2-A951-A585F328C953}">
      <dsp:nvSpPr>
        <dsp:cNvPr id="0" name=""/>
        <dsp:cNvSpPr/>
      </dsp:nvSpPr>
      <dsp:spPr>
        <a:xfrm>
          <a:off x="27336" y="0"/>
          <a:ext cx="9112156" cy="1115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О ОСНОВНОМ ВАСПИТАЊУ И    ОБРАЗОВАЊУ       </a:t>
          </a: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Члан 186.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10" y="32674"/>
        <a:ext cx="7444325" cy="1050226"/>
      </dsp:txXfrm>
    </dsp:sp>
    <dsp:sp modelId="{5D287688-CFEA-4112-9D84-B75D09C47B6E}">
      <dsp:nvSpPr>
        <dsp:cNvPr id="0" name=""/>
        <dsp:cNvSpPr/>
      </dsp:nvSpPr>
      <dsp:spPr>
        <a:xfrm>
          <a:off x="222382" y="1345401"/>
          <a:ext cx="9948014" cy="1450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(1) У школи се ради унапређења квалитета васпитно-образовног рада спроводи </a:t>
          </a:r>
          <a:r>
            <a:rPr lang="sr-Cyrl-RS" sz="2400" b="1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спољашње вредновање рада школе.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857" y="1387876"/>
        <a:ext cx="8000813" cy="1365261"/>
      </dsp:txXfrm>
    </dsp:sp>
    <dsp:sp modelId="{A80F50AB-5EDB-42ED-9DD8-C18933A10E76}">
      <dsp:nvSpPr>
        <dsp:cNvPr id="0" name=""/>
        <dsp:cNvSpPr/>
      </dsp:nvSpPr>
      <dsp:spPr>
        <a:xfrm>
          <a:off x="1043296" y="2969483"/>
          <a:ext cx="10055356" cy="2039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(3) 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доприноси осигурању квалитета школе 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подразумијева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прописаних стандарда квалитета рада школе, на основу информација о школи,  њиховом раду и остваривању циљева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3023" y="3029210"/>
        <a:ext cx="8066125" cy="1919789"/>
      </dsp:txXfrm>
    </dsp:sp>
    <dsp:sp modelId="{166CD01B-A094-4F7B-8555-4B0AA7FF18A2}">
      <dsp:nvSpPr>
        <dsp:cNvPr id="0" name=""/>
        <dsp:cNvSpPr/>
      </dsp:nvSpPr>
      <dsp:spPr>
        <a:xfrm>
          <a:off x="2278039" y="5141657"/>
          <a:ext cx="9112156" cy="1450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(4) Спољашње вредновање рада школе врши Завод према свом годишњем програму рада, ...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0514" y="5184132"/>
        <a:ext cx="7321426" cy="1365261"/>
      </dsp:txXfrm>
    </dsp:sp>
    <dsp:sp modelId="{8A260F82-16E0-4B05-87B2-3EFBF5BFFF17}">
      <dsp:nvSpPr>
        <dsp:cNvPr id="0" name=""/>
        <dsp:cNvSpPr/>
      </dsp:nvSpPr>
      <dsp:spPr>
        <a:xfrm>
          <a:off x="8169519" y="1110729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4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1612" y="1110729"/>
        <a:ext cx="518451" cy="709334"/>
      </dsp:txXfrm>
    </dsp:sp>
    <dsp:sp modelId="{A0782508-D573-454B-B002-C23947D2CFE6}">
      <dsp:nvSpPr>
        <dsp:cNvPr id="0" name=""/>
        <dsp:cNvSpPr/>
      </dsp:nvSpPr>
      <dsp:spPr>
        <a:xfrm>
          <a:off x="8932662" y="2824615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4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44755" y="2824615"/>
        <a:ext cx="518451" cy="709334"/>
      </dsp:txXfrm>
    </dsp:sp>
    <dsp:sp modelId="{E3A3711C-CE6B-4D34-A0CF-78365E1B6426}">
      <dsp:nvSpPr>
        <dsp:cNvPr id="0" name=""/>
        <dsp:cNvSpPr/>
      </dsp:nvSpPr>
      <dsp:spPr>
        <a:xfrm>
          <a:off x="9684415" y="4538501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3600" kern="1200"/>
        </a:p>
      </dsp:txBody>
      <dsp:txXfrm>
        <a:off x="9896508" y="4538501"/>
        <a:ext cx="518451" cy="709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B61C8-1EC0-4DD5-93B3-30D0FB3FBBC2}">
      <dsp:nvSpPr>
        <dsp:cNvPr id="0" name=""/>
        <dsp:cNvSpPr/>
      </dsp:nvSpPr>
      <dsp:spPr>
        <a:xfrm>
          <a:off x="0" y="148297"/>
          <a:ext cx="11177586" cy="3704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Члан 44. став (5) саставни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дио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годишњег програма рада школе је развојни план којим се утврђују приоритети у остваривању васпитно-образовног рада и врши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потреба школа, а на основу анализе васпитно-образовног рада у школи,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спољашњем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вредновању квалитета рада, препорука Министарства или Завода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499" y="256796"/>
        <a:ext cx="10960588" cy="3487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538989" y="0"/>
          <a:ext cx="3966253" cy="397206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9833" y="581695"/>
        <a:ext cx="2804565" cy="2808671"/>
      </dsp:txXfrm>
    </dsp:sp>
    <dsp:sp modelId="{1F0CBD2B-5064-44E8-B165-9FBFB223A14D}">
      <dsp:nvSpPr>
        <dsp:cNvPr id="0" name=""/>
        <dsp:cNvSpPr/>
      </dsp:nvSpPr>
      <dsp:spPr>
        <a:xfrm rot="1435110">
          <a:off x="7359825" y="2929568"/>
          <a:ext cx="2382196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307016" y="3288860"/>
          <a:ext cx="2665436" cy="104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678" y="3319522"/>
        <a:ext cx="2604112" cy="985552"/>
      </dsp:txXfrm>
    </dsp:sp>
    <dsp:sp modelId="{973DE1CE-48C7-4626-9B41-FACC65AF4F32}">
      <dsp:nvSpPr>
        <dsp:cNvPr id="0" name=""/>
        <dsp:cNvSpPr/>
      </dsp:nvSpPr>
      <dsp:spPr>
        <a:xfrm rot="5200848">
          <a:off x="5040213" y="4280128"/>
          <a:ext cx="1276277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382581" y="4850913"/>
          <a:ext cx="2665436" cy="93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884" y="4878216"/>
        <a:ext cx="2610830" cy="877593"/>
      </dsp:txXfrm>
    </dsp:sp>
    <dsp:sp modelId="{E6FCE4AE-D2B0-4712-A540-B6776FC9C646}">
      <dsp:nvSpPr>
        <dsp:cNvPr id="0" name=""/>
        <dsp:cNvSpPr/>
      </dsp:nvSpPr>
      <dsp:spPr>
        <a:xfrm rot="9414800">
          <a:off x="1301410" y="2881478"/>
          <a:ext cx="2364085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63358" y="3169748"/>
          <a:ext cx="2665436" cy="1150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43" y="3203433"/>
        <a:ext cx="2598066" cy="1082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886407" y="177384"/>
          <a:ext cx="3410601" cy="31994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4385878" y="645929"/>
        <a:ext cx="2411659" cy="2262332"/>
      </dsp:txXfrm>
    </dsp:sp>
    <dsp:sp modelId="{50C044E0-0F2F-4B00-8E8B-1215E08CE1B3}">
      <dsp:nvSpPr>
        <dsp:cNvPr id="0" name=""/>
        <dsp:cNvSpPr/>
      </dsp:nvSpPr>
      <dsp:spPr>
        <a:xfrm rot="1825931">
          <a:off x="7102478" y="1979027"/>
          <a:ext cx="2644674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8033227" y="2910230"/>
          <a:ext cx="2833617" cy="2266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8099622" y="2976625"/>
        <a:ext cx="2700827" cy="2134103"/>
      </dsp:txXfrm>
    </dsp:sp>
    <dsp:sp modelId="{8AF7A402-D8C4-471F-83F2-14FC439C5E22}">
      <dsp:nvSpPr>
        <dsp:cNvPr id="0" name=""/>
        <dsp:cNvSpPr/>
      </dsp:nvSpPr>
      <dsp:spPr>
        <a:xfrm rot="5399430">
          <a:off x="4855526" y="2860226"/>
          <a:ext cx="1473910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440680" y="4019076"/>
          <a:ext cx="4303216" cy="2518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дефинисаног сегмента вредновања</a:t>
          </a:r>
          <a:endParaRPr lang="sr-Cyrl-RS" sz="2400" kern="1200" dirty="0"/>
        </a:p>
      </dsp:txBody>
      <dsp:txXfrm>
        <a:off x="3514436" y="4092832"/>
        <a:ext cx="4155704" cy="2370689"/>
      </dsp:txXfrm>
    </dsp:sp>
    <dsp:sp modelId="{A46A1EBB-26DC-430E-808D-F1BD64023696}">
      <dsp:nvSpPr>
        <dsp:cNvPr id="0" name=""/>
        <dsp:cNvSpPr/>
      </dsp:nvSpPr>
      <dsp:spPr>
        <a:xfrm rot="9006489">
          <a:off x="1392498" y="1958021"/>
          <a:ext cx="2759531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18599" y="2855153"/>
          <a:ext cx="3174841" cy="2426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89658" y="2926212"/>
        <a:ext cx="3032723" cy="2284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4077081" y="122858"/>
          <a:ext cx="3416425" cy="35868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7405" y="648139"/>
        <a:ext cx="2415777" cy="2536281"/>
      </dsp:txXfrm>
    </dsp:sp>
    <dsp:sp modelId="{7DD2385A-02F8-4712-8AEB-CFBD22148204}">
      <dsp:nvSpPr>
        <dsp:cNvPr id="0" name=""/>
        <dsp:cNvSpPr/>
      </dsp:nvSpPr>
      <dsp:spPr>
        <a:xfrm rot="11612803">
          <a:off x="1806735" y="850054"/>
          <a:ext cx="2458111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611335" y="121659"/>
          <a:ext cx="1960436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ученика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270" y="167594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720297">
          <a:off x="1903150" y="2430742"/>
          <a:ext cx="238440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678344" y="2441683"/>
          <a:ext cx="215059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279" y="2487618"/>
        <a:ext cx="2058729" cy="1476479"/>
      </dsp:txXfrm>
    </dsp:sp>
    <dsp:sp modelId="{D4D7E054-300A-4C60-8F05-11F77BDF5BDC}">
      <dsp:nvSpPr>
        <dsp:cNvPr id="0" name=""/>
        <dsp:cNvSpPr/>
      </dsp:nvSpPr>
      <dsp:spPr>
        <a:xfrm rot="8229812">
          <a:off x="1817586" y="3829562"/>
          <a:ext cx="318381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767148" y="4609959"/>
          <a:ext cx="2534393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083" y="4655894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302168">
          <a:off x="4912289" y="4194710"/>
          <a:ext cx="190869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404460" y="4943696"/>
          <a:ext cx="2978668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0395" y="4989631"/>
        <a:ext cx="2886798" cy="1476479"/>
      </dsp:txXfrm>
    </dsp:sp>
    <dsp:sp modelId="{5AE4F04C-6859-48DB-933A-51E49C53037F}">
      <dsp:nvSpPr>
        <dsp:cNvPr id="0" name=""/>
        <dsp:cNvSpPr/>
      </dsp:nvSpPr>
      <dsp:spPr>
        <a:xfrm rot="2627335">
          <a:off x="6491043" y="3793316"/>
          <a:ext cx="329994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8147674" y="4757838"/>
          <a:ext cx="2839927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3609" y="4803773"/>
        <a:ext cx="2748057" cy="1476479"/>
      </dsp:txXfrm>
    </dsp:sp>
    <dsp:sp modelId="{5A1D8C35-5B40-4FCA-AEF7-C521AA866D29}">
      <dsp:nvSpPr>
        <dsp:cNvPr id="0" name=""/>
        <dsp:cNvSpPr/>
      </dsp:nvSpPr>
      <dsp:spPr>
        <a:xfrm rot="973566">
          <a:off x="7264177" y="2315463"/>
          <a:ext cx="266826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8535488" y="2036482"/>
          <a:ext cx="3214077" cy="229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2726" y="2103720"/>
        <a:ext cx="3079601" cy="2161211"/>
      </dsp:txXfrm>
    </dsp:sp>
    <dsp:sp modelId="{52389419-7315-4FEC-8F95-F53401397265}">
      <dsp:nvSpPr>
        <dsp:cNvPr id="0" name=""/>
        <dsp:cNvSpPr/>
      </dsp:nvSpPr>
      <dsp:spPr>
        <a:xfrm rot="20835778">
          <a:off x="7263661" y="712306"/>
          <a:ext cx="223455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438601" y="233291"/>
          <a:ext cx="264611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4536" y="279226"/>
        <a:ext cx="2554249" cy="1476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125090" y="0"/>
          <a:ext cx="10972827" cy="6400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125109" y="252242"/>
          <a:ext cx="5324876" cy="26785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Добро организован продужени боравак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255863" y="382996"/>
        <a:ext cx="5063368" cy="2416996"/>
      </dsp:txXfrm>
    </dsp:sp>
    <dsp:sp modelId="{3BFC38CA-9634-4864-BD49-C8E5C0CD896F}">
      <dsp:nvSpPr>
        <dsp:cNvPr id="0" name=""/>
        <dsp:cNvSpPr/>
      </dsp:nvSpPr>
      <dsp:spPr>
        <a:xfrm>
          <a:off x="5763049" y="272712"/>
          <a:ext cx="5459959" cy="2737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традиционалног на савремени методе рада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опремљеност кабинета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5896696" y="406359"/>
        <a:ext cx="5192665" cy="2470481"/>
      </dsp:txXfrm>
    </dsp:sp>
    <dsp:sp modelId="{1BAEF32F-CB2E-4C59-A8A9-ADDCAB74981A}">
      <dsp:nvSpPr>
        <dsp:cNvPr id="0" name=""/>
        <dsp:cNvSpPr/>
      </dsp:nvSpPr>
      <dsp:spPr>
        <a:xfrm>
          <a:off x="97804" y="3563005"/>
          <a:ext cx="5310308" cy="2501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пројекте од значаја за образовне процесе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васпитно-образовном процесу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920" y="3685121"/>
        <a:ext cx="5066076" cy="2257328"/>
      </dsp:txXfrm>
    </dsp:sp>
    <dsp:sp modelId="{18BE2823-63B4-45EA-B7E6-3BD2815BB9B2}">
      <dsp:nvSpPr>
        <dsp:cNvPr id="0" name=""/>
        <dsp:cNvSpPr/>
      </dsp:nvSpPr>
      <dsp:spPr>
        <a:xfrm>
          <a:off x="5815305" y="3445371"/>
          <a:ext cx="5407703" cy="26822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6241" y="3576307"/>
        <a:ext cx="5145831" cy="24203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C7268-BABE-4C46-A94F-1C93FF83068A}">
      <dsp:nvSpPr>
        <dsp:cNvPr id="0" name=""/>
        <dsp:cNvSpPr/>
      </dsp:nvSpPr>
      <dsp:spPr>
        <a:xfrm>
          <a:off x="859793" y="0"/>
          <a:ext cx="6796614" cy="660551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735" y="330275"/>
        <a:ext cx="2548730" cy="660551"/>
      </dsp:txXfrm>
    </dsp:sp>
    <dsp:sp modelId="{86C19DC7-CF27-4851-8272-3776FB7C7D51}">
      <dsp:nvSpPr>
        <dsp:cNvPr id="0" name=""/>
        <dsp:cNvSpPr/>
      </dsp:nvSpPr>
      <dsp:spPr>
        <a:xfrm>
          <a:off x="1450756" y="1132766"/>
          <a:ext cx="5614689" cy="533081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7433" y="1439288"/>
        <a:ext cx="2421334" cy="613043"/>
      </dsp:txXfrm>
    </dsp:sp>
    <dsp:sp modelId="{084BE023-C222-4F5A-8547-5C50E76949E4}">
      <dsp:nvSpPr>
        <dsp:cNvPr id="0" name=""/>
        <dsp:cNvSpPr/>
      </dsp:nvSpPr>
      <dsp:spPr>
        <a:xfrm>
          <a:off x="1946170" y="2115400"/>
          <a:ext cx="4623861" cy="435637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676" y="2415989"/>
        <a:ext cx="2392848" cy="601179"/>
      </dsp:txXfrm>
    </dsp:sp>
    <dsp:sp modelId="{F6B2046E-6A9A-4977-9CE7-23431A2B4F8A}">
      <dsp:nvSpPr>
        <dsp:cNvPr id="0" name=""/>
        <dsp:cNvSpPr/>
      </dsp:nvSpPr>
      <dsp:spPr>
        <a:xfrm>
          <a:off x="2441583" y="3098040"/>
          <a:ext cx="3633034" cy="338191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7181" y="3402413"/>
        <a:ext cx="1961838" cy="608745"/>
      </dsp:txXfrm>
    </dsp:sp>
    <dsp:sp modelId="{9C172C22-2E6C-498A-8B34-C04449CDB2D8}">
      <dsp:nvSpPr>
        <dsp:cNvPr id="0" name=""/>
        <dsp:cNvSpPr/>
      </dsp:nvSpPr>
      <dsp:spPr>
        <a:xfrm>
          <a:off x="2936997" y="3963310"/>
          <a:ext cx="2642206" cy="264220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9383" y="4293586"/>
        <a:ext cx="1717434" cy="660551"/>
      </dsp:txXfrm>
    </dsp:sp>
    <dsp:sp modelId="{D075A789-7D46-48D8-800B-C142A8549EDA}">
      <dsp:nvSpPr>
        <dsp:cNvPr id="0" name=""/>
        <dsp:cNvSpPr/>
      </dsp:nvSpPr>
      <dsp:spPr>
        <a:xfrm>
          <a:off x="2265530" y="5227094"/>
          <a:ext cx="4176206" cy="137842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7121" y="5571699"/>
        <a:ext cx="2953023" cy="689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1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4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91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43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3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81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4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4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5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16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6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49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7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44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9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52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3/8/2024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66" y="5611090"/>
            <a:ext cx="5638799" cy="498764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март 2024.године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05" y="3462916"/>
            <a:ext cx="10766521" cy="11783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САМОВРЕДНОВАЊЕ КВАЛИТЕТА РАДА ШКОЛЕ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ОСНОВНЕ ШКОЛЕ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96" y="296646"/>
            <a:ext cx="3434808" cy="2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4856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86" y="846162"/>
            <a:ext cx="1114587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„инструмент“ који омогућава развој и јачање школе као и унапређење квалитета рада и развоја школе.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школе.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школа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важан сегмент вредновања квалитета,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ствара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школе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54842"/>
            <a:ext cx="9476510" cy="60459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школи,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121" y="519029"/>
            <a:ext cx="10364441" cy="590948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врши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процјеном квалитета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рада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школе, дефинисаним као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и то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школом 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Поучавање 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 индикатор)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Сарадња школе са породицом и установама у локалној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заједници 				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физички и специјалистички ресурси унутар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	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процедуре осигурања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	(11 индикатора)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1" y="245658"/>
            <a:ext cx="10311503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452628" algn="just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ескриптори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 одличан: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9" y="1343369"/>
            <a:ext cx="9898762" cy="38837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добре праксе,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68" y="421426"/>
            <a:ext cx="10838805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рику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пљање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 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релевантним материјалима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резултате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у сврху израде извјештаја,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дјеловање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 препозн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зрад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побољшања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циљевима, улогама, одговорностима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временском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реализације.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79" y="1189065"/>
            <a:ext cx="9431458" cy="4188153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7-15 чланова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савјетодавних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503" y="682388"/>
            <a:ext cx="9692280" cy="5593721"/>
          </a:xfrm>
        </p:spPr>
        <p:txBody>
          <a:bodyPr>
            <a:normAutofit lnSpcReduction="10000"/>
          </a:bodyPr>
          <a:lstStyle/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 јесте сарадничка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71" y="510903"/>
            <a:ext cx="9472312" cy="6088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реализују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креира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ује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" y="920633"/>
            <a:ext cx="9748058" cy="48785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аналитичан и 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објективан и реалан приказ рада школе на основу којег се дефинишу активности за унапређење и побољшање рада.</a:t>
            </a:r>
          </a:p>
          <a:p>
            <a:pPr algn="just"/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9835" y="1047703"/>
            <a:ext cx="11089944" cy="5066494"/>
          </a:xfrm>
        </p:spPr>
        <p:txBody>
          <a:bodyPr>
            <a:noAutofit/>
          </a:bodyPr>
          <a:lstStyle/>
          <a:p>
            <a:pPr marL="182880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55430232"/>
              </p:ext>
            </p:extLst>
          </p:nvPr>
        </p:nvGraphicFramePr>
        <p:xfrm>
          <a:off x="456061" y="122829"/>
          <a:ext cx="11390196" cy="659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555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051559"/>
              </p:ext>
            </p:extLst>
          </p:nvPr>
        </p:nvGraphicFramePr>
        <p:xfrm>
          <a:off x="442414" y="345951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126124"/>
            <a:ext cx="12028228" cy="6479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БРОЈУ УЧЕНИКА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Централна школа                                                                         Подручна </a:t>
            </a:r>
            <a:r>
              <a:rPr lang="sr-Cyrl-R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одјељења</a:t>
            </a: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податке у вези са комбинованим </a:t>
            </a:r>
            <a:r>
              <a:rPr lang="sr-Cyrl-R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одјељењима</a:t>
            </a: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94865"/>
              </p:ext>
            </p:extLst>
          </p:nvPr>
        </p:nvGraphicFramePr>
        <p:xfrm>
          <a:off x="382136" y="1028256"/>
          <a:ext cx="5759358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ученика у задње три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Разред 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47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61407"/>
              </p:ext>
            </p:extLst>
          </p:nvPr>
        </p:nvGraphicFramePr>
        <p:xfrm>
          <a:off x="6266595" y="1016883"/>
          <a:ext cx="5759358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ученика у задње три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Разред 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47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38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50125"/>
            <a:ext cx="10642773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школе.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активности школе.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– предметна и разредна настава, наставници који допуњавају норму и сл.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текст: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1105465" y="4435525"/>
            <a:ext cx="319357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МИСИЈЕ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5298738" y="4435525"/>
            <a:ext cx="3350527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ВИЗИЈЕ</a:t>
            </a:r>
          </a:p>
        </p:txBody>
      </p:sp>
    </p:spTree>
    <p:extLst>
      <p:ext uri="{BB962C8B-B14F-4D97-AF65-F5344CB8AC3E}">
        <p14:creationId xmlns:p14="http://schemas.microsoft.com/office/powerpoint/2010/main" val="1601797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6" y="382138"/>
            <a:ext cx="10477967" cy="5895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ресурсе које је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користила да изради извјештај о самовредновању (именовање тима, укљученост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субјеката итд).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Објаснит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поступак прикупљања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података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опишите постојеће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изазове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усклађености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 стандардима, подручја за даљи развој и планиране активности за унапређ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ива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ње квалитета рада школе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341" y="198439"/>
            <a:ext cx="10128242" cy="6479452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СА СТАНДАРДИМА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ЈУ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„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 ХХ'' ХХ </a:t>
            </a:r>
            <a:r>
              <a:rPr lang="sr-Cyrl-RS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регистрована да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 складу  са  законском  регулативом  реализује  основно  васпитање  и  образовање. Уписана  је  у  судски  регистар  код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 ХХ </a:t>
            </a:r>
            <a:r>
              <a:rPr lang="sr-Cyrl-R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 обављање 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основног  васпитања  и  образовања.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Документација: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регистрацији Школе код Суда, број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ХХХ-Х-ХХХ-ХХ-ХХХХХХХ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ХХ.ХХ.ХХХХ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 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о упису у Регистар буџетских корисника из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</a:t>
            </a:r>
            <a:endParaRPr lang="sr-Cyrl-R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1" y="122828"/>
            <a:ext cx="10165514" cy="6387153"/>
          </a:xfrm>
        </p:spPr>
        <p:txBody>
          <a:bodyPr>
            <a:noAutofit/>
          </a:bodyPr>
          <a:lstStyle/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 рада школе је потпун, садржи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тражене податке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донесен је у складу са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ГПРШ су урађени на прописаном обрасцу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садрже тражене податке. Наставничко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вијеће је упознато са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ГПРШ на сједницама: 23.9.2020.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шк. 2020/21.год),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20.9.2021. 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шк. 2021/22.год), 21.9.2022. (шк. 2022/2023.год) и о њима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расправљало. Наставничко вијеће је приједлоге ГПРШ-а упутило Школском одбору на даље поступање. ГПРШ су усвојени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сједницама Школског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одбора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Clr>
                <a:srgbClr val="E84C22"/>
              </a:buClr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Документација:</a:t>
            </a: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(2020/21. бр. 454/20) </a:t>
            </a: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Наставничког вијећа (23.9.20, (3))</a:t>
            </a: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Школског одбора (страна 22, (5))</a:t>
            </a: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Одлука Школског одбора о усвајању ГПРШ (шк. 2020/21. бр. 453/20,)</a:t>
            </a:r>
            <a:endParaRPr lang="sr-Cyrl-RS" sz="2400" dirty="0">
              <a:solidFill>
                <a:schemeClr val="tx1"/>
              </a:solidFill>
            </a:endParaRPr>
          </a:p>
          <a:p>
            <a:pPr marL="393192" lvl="1" indent="0" algn="just">
              <a:spcBef>
                <a:spcPts val="0"/>
              </a:spcBef>
              <a:buNone/>
            </a:pPr>
            <a:endParaRPr lang="sr-Cyrl-R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0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97" y="285154"/>
            <a:ext cx="9749258" cy="6572845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усклађености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процеса у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заснована је на писаним политикама.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донесени су по прописаним процедурама.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тијела, органи и тимови раде у складу са својим надлежностима и предвиђеном законском легислативом.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појединих тијела, органа и тимова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детаљни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(тј.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садрже потребне елементе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састанака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тимова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 детаљни.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0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5910" y="709685"/>
            <a:ext cx="9444252" cy="49677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Х: 		</a:t>
            </a:r>
            <a:r>
              <a:rPr lang="sr-Cyrl-R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„.....................“</a:t>
            </a:r>
            <a:endParaRPr lang="sr-Cyrl-R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побољшање: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Израдити анализу посјета часовима и предложити мјере за побољшање рада,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 рада стручних актива доносити на почетку школске године,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Организовати обуке за наставнике и стручне сараднике у циљу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наставног процеса.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95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682900"/>
              </p:ext>
            </p:extLst>
          </p:nvPr>
        </p:nvGraphicFramePr>
        <p:xfrm>
          <a:off x="336644" y="457200"/>
          <a:ext cx="11223009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4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350" y="239383"/>
            <a:ext cx="10067706" cy="6236479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</a:t>
            </a:r>
          </a:p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школе 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школе,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изведен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 појединих стандарда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7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школе: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bs-Latn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bs-Latn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48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9341080"/>
              </p:ext>
            </p:extLst>
          </p:nvPr>
        </p:nvGraphicFramePr>
        <p:xfrm>
          <a:off x="612632" y="1388407"/>
          <a:ext cx="11177586" cy="400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108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4" y="300251"/>
            <a:ext cx="10081974" cy="61824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АКТИВНОСТИ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активности за побољшање идентификованих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елу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планираних активности (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потребних редова према броју идентифи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аних активности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акционом плану унапређења квалитета рада, који је у оквиру развојног плана, прецизно разрадити активности уважавајући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резултате из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спољашњег вредновања (дефинисати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активности, временски период реализације, носиоца активности (особу задужену за праћење реализације и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извјештавање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785387"/>
              </p:ext>
            </p:extLst>
          </p:nvPr>
        </p:nvGraphicFramePr>
        <p:xfrm>
          <a:off x="191070" y="136477"/>
          <a:ext cx="8516202" cy="660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5977719" y="5063319"/>
            <a:ext cx="6214281" cy="1794681"/>
          </a:xfrm>
          <a:prstGeom prst="leftArrowCallout">
            <a:avLst>
              <a:gd name="adj1" fmla="val 29274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треба да обухвати барем 3 од 5 карактеристика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21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81433"/>
              </p:ext>
            </p:extLst>
          </p:nvPr>
        </p:nvGraphicFramePr>
        <p:xfrm>
          <a:off x="271365" y="182877"/>
          <a:ext cx="11641540" cy="651163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9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9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Носилац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Временски оквир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76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 </a:t>
                      </a:r>
                      <a:r>
                        <a:rPr lang="bs-Latn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Управљање и руковођење школом</a:t>
                      </a:r>
                      <a:r>
                        <a:rPr lang="bs-Latn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7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BA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1.1.</a:t>
                      </a:r>
                      <a:r>
                        <a:rPr kumimoji="0" lang="sr-Cyrl-BA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Реализовати обуке наставника и стручних сарадника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стручна служба школе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BA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 школе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Континуиран процес</a:t>
                      </a:r>
                      <a:r>
                        <a:rPr lang="sr-Cyrl-RS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сваке школске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1.2. Програм рада стручних актива доносити на почетку школске године</a:t>
                      </a:r>
                      <a:endParaRPr lang="sr-Cyrl-R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 школе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Континуиран процес</a:t>
                      </a:r>
                      <a:r>
                        <a:rPr lang="sr-Cyrl-RS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сваке школске године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10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</a:t>
                      </a:r>
                      <a:r>
                        <a:rPr lang="bs-Latn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Поучавање и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учење</a:t>
                      </a:r>
                      <a:r>
                        <a:rPr lang="bs-Latn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Формирати Тим за рад са надареним и талентованим ученицима  </a:t>
                      </a:r>
                      <a:endParaRPr lang="sr-Cyrl-R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  <a:endParaRPr lang="sr-Cyrl-RS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краја школске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2022/2023. 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Креирати </a:t>
                      </a:r>
                      <a:r>
                        <a:rPr lang="sr-Cyrl-C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(образац) за </a:t>
                      </a:r>
                      <a:r>
                        <a:rPr lang="sr-Cyrl-C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самовредновање</a:t>
                      </a:r>
                      <a:r>
                        <a:rPr lang="sr-Cyrl-C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саморефлексију рада наставника. </a:t>
                      </a:r>
                      <a:endParaRPr lang="sr-Cyrl-R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 школе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краја школске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2022/23.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4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20" y="1624084"/>
            <a:ext cx="10338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посљедњих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16. септембра 2024. године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07461"/>
              </p:ext>
            </p:extLst>
          </p:nvPr>
        </p:nvGraphicFramePr>
        <p:xfrm>
          <a:off x="2622644" y="1518641"/>
          <a:ext cx="3334210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644" y="1518641"/>
                        <a:ext cx="3334210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254454"/>
              </p:ext>
            </p:extLst>
          </p:nvPr>
        </p:nvGraphicFramePr>
        <p:xfrm>
          <a:off x="7058166" y="1518641"/>
          <a:ext cx="3334211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8166" y="1518641"/>
                        <a:ext cx="3334211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01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0317915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особина тј. карактеристика неког производа, процеса или услуге испуњава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корисника“. 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 тако да је теже доћи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јединствене дефиниције квалитета. </a:t>
            </a: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10009598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 у привреди, као потреба да се производ што боље пласира. Касније је оно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пренешено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2539"/>
              </p:ext>
            </p:extLst>
          </p:nvPr>
        </p:nvGraphicFramePr>
        <p:xfrm>
          <a:off x="894470" y="368488"/>
          <a:ext cx="10992730" cy="614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011" y="627798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0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581349" cy="5472753"/>
          </a:xfrm>
        </p:spPr>
        <p:txBody>
          <a:bodyPr>
            <a:normAutofit lnSpcReduction="10000"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у складу са економским и социјалним промјенама,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Европски сав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је, у децембру 1997. године, у закључцима везаним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евалуацију квалитета школа, најавио пилотирање активности везаних за осигурање квалитета.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јуна 1998. године, министри земаља чланица тражили су од Европске комисије да формира радну групу за идентификовање индикатора за вредновање квалитета рада школа. </a:t>
            </a:r>
          </a:p>
        </p:txBody>
      </p:sp>
    </p:spTree>
    <p:extLst>
      <p:ext uri="{BB962C8B-B14F-4D97-AF65-F5344CB8AC3E}">
        <p14:creationId xmlns:p14="http://schemas.microsoft.com/office/powerpoint/2010/main" val="223250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88598"/>
              </p:ext>
            </p:extLst>
          </p:nvPr>
        </p:nvGraphicFramePr>
        <p:xfrm>
          <a:off x="699654" y="177421"/>
          <a:ext cx="11090564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84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687773"/>
            <a:ext cx="9801987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васпитно-образовног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614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2062</Words>
  <Application>Microsoft Office PowerPoint</Application>
  <PresentationFormat>Widescreen</PresentationFormat>
  <Paragraphs>306</Paragraphs>
  <Slides>35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Document</vt:lpstr>
      <vt:lpstr>Бањалука, март 2024.године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246</cp:revision>
  <cp:lastPrinted>2023-01-04T10:13:24Z</cp:lastPrinted>
  <dcterms:created xsi:type="dcterms:W3CDTF">2018-11-27T17:53:54Z</dcterms:created>
  <dcterms:modified xsi:type="dcterms:W3CDTF">2024-03-08T08:41:02Z</dcterms:modified>
</cp:coreProperties>
</file>